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4"/>
    <p:sldMasterId id="2147483672" r:id="rId5"/>
  </p:sldMasterIdLst>
  <p:sldIdLst>
    <p:sldId id="256" r:id="rId6"/>
    <p:sldId id="257" r:id="rId7"/>
    <p:sldId id="275" r:id="rId8"/>
    <p:sldId id="261" r:id="rId9"/>
    <p:sldId id="267" r:id="rId10"/>
    <p:sldId id="264" r:id="rId11"/>
    <p:sldId id="274" r:id="rId12"/>
    <p:sldId id="270" r:id="rId13"/>
    <p:sldId id="273" r:id="rId14"/>
    <p:sldId id="272" r:id="rId15"/>
    <p:sldId id="276" r:id="rId16"/>
    <p:sldId id="25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>
        <p:scale>
          <a:sx n="79" d="100"/>
          <a:sy n="79" d="100"/>
        </p:scale>
        <p:origin x="54" y="4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demus Phaklides" userId="dbdc005b-b0bc-4bdb-b62f-b0326037ac42" providerId="ADAL" clId="{7D55BBFA-50E7-4365-BC52-1E4B02E5BCAC}"/>
    <pc:docChg chg="delSld modSld sldOrd">
      <pc:chgData name="Nicodemus Phaklides" userId="dbdc005b-b0bc-4bdb-b62f-b0326037ac42" providerId="ADAL" clId="{7D55BBFA-50E7-4365-BC52-1E4B02E5BCAC}" dt="2022-03-24T06:13:59.553" v="7" actId="20577"/>
      <pc:docMkLst>
        <pc:docMk/>
      </pc:docMkLst>
      <pc:sldChg chg="modSp mod">
        <pc:chgData name="Nicodemus Phaklides" userId="dbdc005b-b0bc-4bdb-b62f-b0326037ac42" providerId="ADAL" clId="{7D55BBFA-50E7-4365-BC52-1E4B02E5BCAC}" dt="2022-03-24T06:13:59.553" v="7" actId="20577"/>
        <pc:sldMkLst>
          <pc:docMk/>
          <pc:sldMk cId="109857222" sldId="256"/>
        </pc:sldMkLst>
        <pc:spChg chg="mod">
          <ac:chgData name="Nicodemus Phaklides" userId="dbdc005b-b0bc-4bdb-b62f-b0326037ac42" providerId="ADAL" clId="{7D55BBFA-50E7-4365-BC52-1E4B02E5BCAC}" dt="2022-03-24T06:13:59.553" v="7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del">
        <pc:chgData name="Nicodemus Phaklides" userId="dbdc005b-b0bc-4bdb-b62f-b0326037ac42" providerId="ADAL" clId="{7D55BBFA-50E7-4365-BC52-1E4B02E5BCAC}" dt="2022-03-24T06:13:50.288" v="2" actId="47"/>
        <pc:sldMkLst>
          <pc:docMk/>
          <pc:sldMk cId="1465057554" sldId="260"/>
        </pc:sldMkLst>
      </pc:sldChg>
      <pc:sldChg chg="ord">
        <pc:chgData name="Nicodemus Phaklides" userId="dbdc005b-b0bc-4bdb-b62f-b0326037ac42" providerId="ADAL" clId="{7D55BBFA-50E7-4365-BC52-1E4B02E5BCAC}" dt="2022-03-24T06:13:42.493" v="1"/>
        <pc:sldMkLst>
          <pc:docMk/>
          <pc:sldMk cId="883275094" sldId="267"/>
        </pc:sldMkLst>
      </pc:sldChg>
    </pc:docChg>
  </pc:docChgLst>
  <pc:docChgLst>
    <pc:chgData name="Howe, Zach D." userId="S::howez@my.erau.edu::5a0251b0-10d6-431b-b5ff-5e12b67927ec" providerId="AD" clId="Web-{3F924FFA-F7FD-9CCE-65F9-21970DC4B9C9}"/>
    <pc:docChg chg="delSld modSld">
      <pc:chgData name="Howe, Zach D." userId="S::howez@my.erau.edu::5a0251b0-10d6-431b-b5ff-5e12b67927ec" providerId="AD" clId="Web-{3F924FFA-F7FD-9CCE-65F9-21970DC4B9C9}" dt="2022-03-31T19:20:48.979" v="62"/>
      <pc:docMkLst>
        <pc:docMk/>
      </pc:docMkLst>
      <pc:sldChg chg="modSp">
        <pc:chgData name="Howe, Zach D." userId="S::howez@my.erau.edu::5a0251b0-10d6-431b-b5ff-5e12b67927ec" providerId="AD" clId="Web-{3F924FFA-F7FD-9CCE-65F9-21970DC4B9C9}" dt="2022-03-31T19:18:13.818" v="53" actId="20577"/>
        <pc:sldMkLst>
          <pc:docMk/>
          <pc:sldMk cId="1929183298" sldId="258"/>
        </pc:sldMkLst>
        <pc:spChg chg="mod">
          <ac:chgData name="Howe, Zach D." userId="S::howez@my.erau.edu::5a0251b0-10d6-431b-b5ff-5e12b67927ec" providerId="AD" clId="Web-{3F924FFA-F7FD-9CCE-65F9-21970DC4B9C9}" dt="2022-03-31T19:18:13.818" v="53" actId="20577"/>
          <ac:spMkLst>
            <pc:docMk/>
            <pc:sldMk cId="1929183298" sldId="258"/>
            <ac:spMk id="3" creationId="{C357CC27-60FA-4BE2-AFD2-74B02AB686C4}"/>
          </ac:spMkLst>
        </pc:spChg>
      </pc:sldChg>
      <pc:sldChg chg="modSp">
        <pc:chgData name="Howe, Zach D." userId="S::howez@my.erau.edu::5a0251b0-10d6-431b-b5ff-5e12b67927ec" providerId="AD" clId="Web-{3F924FFA-F7FD-9CCE-65F9-21970DC4B9C9}" dt="2022-03-31T19:20:21.837" v="61" actId="20577"/>
        <pc:sldMkLst>
          <pc:docMk/>
          <pc:sldMk cId="1706514890" sldId="259"/>
        </pc:sldMkLst>
        <pc:spChg chg="mod">
          <ac:chgData name="Howe, Zach D." userId="S::howez@my.erau.edu::5a0251b0-10d6-431b-b5ff-5e12b67927ec" providerId="AD" clId="Web-{3F924FFA-F7FD-9CCE-65F9-21970DC4B9C9}" dt="2022-03-31T19:20:21.837" v="61" actId="20577"/>
          <ac:spMkLst>
            <pc:docMk/>
            <pc:sldMk cId="1706514890" sldId="259"/>
            <ac:spMk id="4" creationId="{42B60A7C-CCAA-4EA5-A403-9F68216FBB71}"/>
          </ac:spMkLst>
        </pc:spChg>
      </pc:sldChg>
      <pc:sldChg chg="modSp">
        <pc:chgData name="Howe, Zach D." userId="S::howez@my.erau.edu::5a0251b0-10d6-431b-b5ff-5e12b67927ec" providerId="AD" clId="Web-{3F924FFA-F7FD-9CCE-65F9-21970DC4B9C9}" dt="2022-03-31T17:55:21.318" v="38" actId="20577"/>
        <pc:sldMkLst>
          <pc:docMk/>
          <pc:sldMk cId="186107948" sldId="261"/>
        </pc:sldMkLst>
        <pc:spChg chg="mod">
          <ac:chgData name="Howe, Zach D." userId="S::howez@my.erau.edu::5a0251b0-10d6-431b-b5ff-5e12b67927ec" providerId="AD" clId="Web-{3F924FFA-F7FD-9CCE-65F9-21970DC4B9C9}" dt="2022-03-31T17:55:21.318" v="38" actId="20577"/>
          <ac:spMkLst>
            <pc:docMk/>
            <pc:sldMk cId="186107948" sldId="261"/>
            <ac:spMk id="11" creationId="{14AAB347-8098-4F42-8E6C-8E93184F5CED}"/>
          </ac:spMkLst>
        </pc:spChg>
      </pc:sldChg>
      <pc:sldChg chg="del">
        <pc:chgData name="Howe, Zach D." userId="S::howez@my.erau.edu::5a0251b0-10d6-431b-b5ff-5e12b67927ec" providerId="AD" clId="Web-{3F924FFA-F7FD-9CCE-65F9-21970DC4B9C9}" dt="2022-03-31T19:20:48.979" v="62"/>
        <pc:sldMkLst>
          <pc:docMk/>
          <pc:sldMk cId="1283587056" sldId="266"/>
        </pc:sldMkLst>
      </pc:sldChg>
    </pc:docChg>
  </pc:docChgLst>
  <pc:docChgLst>
    <pc:chgData name="Howe, Zach D." userId="S::howez@my.erau.edu::5a0251b0-10d6-431b-b5ff-5e12b67927ec" providerId="AD" clId="Web-{05039E2E-C363-EF89-597F-D69811F35D8A}"/>
    <pc:docChg chg="addSld delSld modSld sldOrd addMainMaster">
      <pc:chgData name="Howe, Zach D." userId="S::howez@my.erau.edu::5a0251b0-10d6-431b-b5ff-5e12b67927ec" providerId="AD" clId="Web-{05039E2E-C363-EF89-597F-D69811F35D8A}" dt="2022-03-24T05:20:15.870" v="100" actId="20577"/>
      <pc:docMkLst>
        <pc:docMk/>
      </pc:docMkLst>
      <pc:sldChg chg="modSp del">
        <pc:chgData name="Howe, Zach D." userId="S::howez@my.erau.edu::5a0251b0-10d6-431b-b5ff-5e12b67927ec" providerId="AD" clId="Web-{05039E2E-C363-EF89-597F-D69811F35D8A}" dt="2022-03-24T01:58:00.056" v="17"/>
        <pc:sldMkLst>
          <pc:docMk/>
          <pc:sldMk cId="109857222" sldId="256"/>
        </pc:sldMkLst>
        <pc:spChg chg="mod">
          <ac:chgData name="Howe, Zach D." userId="S::howez@my.erau.edu::5a0251b0-10d6-431b-b5ff-5e12b67927ec" providerId="AD" clId="Web-{05039E2E-C363-EF89-597F-D69811F35D8A}" dt="2022-03-24T01:57:40.086" v="3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modSp add del ord">
        <pc:chgData name="Howe, Zach D." userId="S::howez@my.erau.edu::5a0251b0-10d6-431b-b5ff-5e12b67927ec" providerId="AD" clId="Web-{05039E2E-C363-EF89-597F-D69811F35D8A}" dt="2022-03-24T05:08:42.661" v="47"/>
        <pc:sldMkLst>
          <pc:docMk/>
          <pc:sldMk cId="1089127804" sldId="257"/>
        </pc:sldMkLst>
        <pc:spChg chg="mod">
          <ac:chgData name="Howe, Zach D." userId="S::howez@my.erau.edu::5a0251b0-10d6-431b-b5ff-5e12b67927ec" providerId="AD" clId="Web-{05039E2E-C363-EF89-597F-D69811F35D8A}" dt="2022-03-24T01:57:52.165" v="16" actId="20577"/>
          <ac:spMkLst>
            <pc:docMk/>
            <pc:sldMk cId="1089127804" sldId="257"/>
            <ac:spMk id="2" creationId="{00000000-0000-0000-0000-000000000000}"/>
          </ac:spMkLst>
        </pc:spChg>
      </pc:sldChg>
      <pc:sldChg chg="modSp add">
        <pc:chgData name="Howe, Zach D." userId="S::howez@my.erau.edu::5a0251b0-10d6-431b-b5ff-5e12b67927ec" providerId="AD" clId="Web-{05039E2E-C363-EF89-597F-D69811F35D8A}" dt="2022-03-24T05:07:49.598" v="42" actId="20577"/>
        <pc:sldMkLst>
          <pc:docMk/>
          <pc:sldMk cId="1929183298" sldId="258"/>
        </pc:sldMkLst>
        <pc:spChg chg="mod">
          <ac:chgData name="Howe, Zach D." userId="S::howez@my.erau.edu::5a0251b0-10d6-431b-b5ff-5e12b67927ec" providerId="AD" clId="Web-{05039E2E-C363-EF89-597F-D69811F35D8A}" dt="2022-03-24T05:07:49.598" v="42" actId="20577"/>
          <ac:spMkLst>
            <pc:docMk/>
            <pc:sldMk cId="1929183298" sldId="258"/>
            <ac:spMk id="3" creationId="{C357CC27-60FA-4BE2-AFD2-74B02AB686C4}"/>
          </ac:spMkLst>
        </pc:spChg>
      </pc:sldChg>
      <pc:sldChg chg="delSp modSp add">
        <pc:chgData name="Howe, Zach D." userId="S::howez@my.erau.edu::5a0251b0-10d6-431b-b5ff-5e12b67927ec" providerId="AD" clId="Web-{05039E2E-C363-EF89-597F-D69811F35D8A}" dt="2022-03-24T05:20:15.870" v="100" actId="20577"/>
        <pc:sldMkLst>
          <pc:docMk/>
          <pc:sldMk cId="1706514890" sldId="259"/>
        </pc:sldMkLst>
        <pc:spChg chg="mod">
          <ac:chgData name="Howe, Zach D." userId="S::howez@my.erau.edu::5a0251b0-10d6-431b-b5ff-5e12b67927ec" providerId="AD" clId="Web-{05039E2E-C363-EF89-597F-D69811F35D8A}" dt="2022-03-24T05:20:15.870" v="100" actId="20577"/>
          <ac:spMkLst>
            <pc:docMk/>
            <pc:sldMk cId="1706514890" sldId="259"/>
            <ac:spMk id="4" creationId="{42B60A7C-CCAA-4EA5-A403-9F68216FBB71}"/>
          </ac:spMkLst>
        </pc:spChg>
        <pc:picChg chg="del">
          <ac:chgData name="Howe, Zach D." userId="S::howez@my.erau.edu::5a0251b0-10d6-431b-b5ff-5e12b67927ec" providerId="AD" clId="Web-{05039E2E-C363-EF89-597F-D69811F35D8A}" dt="2022-03-24T05:08:08.348" v="44"/>
          <ac:picMkLst>
            <pc:docMk/>
            <pc:sldMk cId="1706514890" sldId="259"/>
            <ac:picMk id="1026" creationId="{B609AE75-FDB8-40F4-8967-38D3E3287B18}"/>
          </ac:picMkLst>
        </pc:picChg>
      </pc:sldChg>
      <pc:sldChg chg="modSp add ord">
        <pc:chgData name="Howe, Zach D." userId="S::howez@my.erau.edu::5a0251b0-10d6-431b-b5ff-5e12b67927ec" providerId="AD" clId="Web-{05039E2E-C363-EF89-597F-D69811F35D8A}" dt="2022-03-24T05:08:58.428" v="62" actId="20577"/>
        <pc:sldMkLst>
          <pc:docMk/>
          <pc:sldMk cId="1465057554" sldId="260"/>
        </pc:sldMkLst>
        <pc:spChg chg="mod">
          <ac:chgData name="Howe, Zach D." userId="S::howez@my.erau.edu::5a0251b0-10d6-431b-b5ff-5e12b67927ec" providerId="AD" clId="Web-{05039E2E-C363-EF89-597F-D69811F35D8A}" dt="2022-03-24T05:08:58.428" v="62" actId="20577"/>
          <ac:spMkLst>
            <pc:docMk/>
            <pc:sldMk cId="1465057554" sldId="260"/>
            <ac:spMk id="2" creationId="{00000000-0000-0000-0000-000000000000}"/>
          </ac:spMkLst>
        </pc:spChg>
      </pc:sldChg>
      <pc:sldChg chg="delSp add">
        <pc:chgData name="Howe, Zach D." userId="S::howez@my.erau.edu::5a0251b0-10d6-431b-b5ff-5e12b67927ec" providerId="AD" clId="Web-{05039E2E-C363-EF89-597F-D69811F35D8A}" dt="2022-03-24T05:17:52.066" v="85"/>
        <pc:sldMkLst>
          <pc:docMk/>
          <pc:sldMk cId="186107948" sldId="261"/>
        </pc:sldMkLst>
        <pc:picChg chg="del">
          <ac:chgData name="Howe, Zach D." userId="S::howez@my.erau.edu::5a0251b0-10d6-431b-b5ff-5e12b67927ec" providerId="AD" clId="Web-{05039E2E-C363-EF89-597F-D69811F35D8A}" dt="2022-03-24T05:17:52.066" v="85"/>
          <ac:picMkLst>
            <pc:docMk/>
            <pc:sldMk cId="186107948" sldId="261"/>
            <ac:picMk id="5122" creationId="{6DDD36DF-3ED9-4A2C-A706-3C389A8D9A8E}"/>
          </ac:picMkLst>
        </pc:picChg>
      </pc:sldChg>
      <pc:sldChg chg="delSp add">
        <pc:chgData name="Howe, Zach D." userId="S::howez@my.erau.edu::5a0251b0-10d6-431b-b5ff-5e12b67927ec" providerId="AD" clId="Web-{05039E2E-C363-EF89-597F-D69811F35D8A}" dt="2022-03-24T05:17:47.644" v="84"/>
        <pc:sldMkLst>
          <pc:docMk/>
          <pc:sldMk cId="3508782501" sldId="262"/>
        </pc:sldMkLst>
        <pc:picChg chg="del">
          <ac:chgData name="Howe, Zach D." userId="S::howez@my.erau.edu::5a0251b0-10d6-431b-b5ff-5e12b67927ec" providerId="AD" clId="Web-{05039E2E-C363-EF89-597F-D69811F35D8A}" dt="2022-03-24T05:17:47.644" v="84"/>
          <ac:picMkLst>
            <pc:docMk/>
            <pc:sldMk cId="3508782501" sldId="262"/>
            <ac:picMk id="2050" creationId="{BE6D2A1E-EAE8-432E-B151-92E8D7EFEFD5}"/>
          </ac:picMkLst>
        </pc:picChg>
      </pc:sldChg>
      <pc:sldChg chg="add">
        <pc:chgData name="Howe, Zach D." userId="S::howez@my.erau.edu::5a0251b0-10d6-431b-b5ff-5e12b67927ec" providerId="AD" clId="Web-{05039E2E-C363-EF89-597F-D69811F35D8A}" dt="2022-03-24T05:16:42.815" v="65"/>
        <pc:sldMkLst>
          <pc:docMk/>
          <pc:sldMk cId="77200203" sldId="263"/>
        </pc:sldMkLst>
      </pc:sldChg>
      <pc:sldChg chg="add">
        <pc:chgData name="Howe, Zach D." userId="S::howez@my.erau.edu::5a0251b0-10d6-431b-b5ff-5e12b67927ec" providerId="AD" clId="Web-{05039E2E-C363-EF89-597F-D69811F35D8A}" dt="2022-03-24T05:16:49.174" v="66"/>
        <pc:sldMkLst>
          <pc:docMk/>
          <pc:sldMk cId="553780075" sldId="264"/>
        </pc:sldMkLst>
      </pc:sldChg>
      <pc:sldChg chg="add">
        <pc:chgData name="Howe, Zach D." userId="S::howez@my.erau.edu::5a0251b0-10d6-431b-b5ff-5e12b67927ec" providerId="AD" clId="Web-{05039E2E-C363-EF89-597F-D69811F35D8A}" dt="2022-03-24T05:17:00.549" v="67"/>
        <pc:sldMkLst>
          <pc:docMk/>
          <pc:sldMk cId="2099005114" sldId="265"/>
        </pc:sldMkLst>
      </pc:sldChg>
      <pc:sldChg chg="delSp modSp add">
        <pc:chgData name="Howe, Zach D." userId="S::howez@my.erau.edu::5a0251b0-10d6-431b-b5ff-5e12b67927ec" providerId="AD" clId="Web-{05039E2E-C363-EF89-597F-D69811F35D8A}" dt="2022-03-24T05:17:41.972" v="83"/>
        <pc:sldMkLst>
          <pc:docMk/>
          <pc:sldMk cId="1283587056" sldId="266"/>
        </pc:sldMkLst>
        <pc:spChg chg="mod">
          <ac:chgData name="Howe, Zach D." userId="S::howez@my.erau.edu::5a0251b0-10d6-431b-b5ff-5e12b67927ec" providerId="AD" clId="Web-{05039E2E-C363-EF89-597F-D69811F35D8A}" dt="2022-03-24T05:17:39.269" v="82" actId="20577"/>
          <ac:spMkLst>
            <pc:docMk/>
            <pc:sldMk cId="1283587056" sldId="266"/>
            <ac:spMk id="2" creationId="{1A16F237-A6E6-4C22-BDEE-D21CE47451A5}"/>
          </ac:spMkLst>
        </pc:spChg>
        <pc:picChg chg="del">
          <ac:chgData name="Howe, Zach D." userId="S::howez@my.erau.edu::5a0251b0-10d6-431b-b5ff-5e12b67927ec" providerId="AD" clId="Web-{05039E2E-C363-EF89-597F-D69811F35D8A}" dt="2022-03-24T05:17:41.972" v="83"/>
          <ac:picMkLst>
            <pc:docMk/>
            <pc:sldMk cId="1283587056" sldId="266"/>
            <ac:picMk id="4" creationId="{10F5B7BE-1697-4497-A2E1-F74127733183}"/>
          </ac:picMkLst>
        </pc:picChg>
      </pc:sldChg>
      <pc:sldMasterChg chg="add addSldLayout">
        <pc:chgData name="Howe, Zach D." userId="S::howez@my.erau.edu::5a0251b0-10d6-431b-b5ff-5e12b67927ec" providerId="AD" clId="Web-{05039E2E-C363-EF89-597F-D69811F35D8A}" dt="2022-03-24T05:08:30.239" v="45"/>
        <pc:sldMasterMkLst>
          <pc:docMk/>
          <pc:sldMasterMk cId="1549945774" sldId="2147483672"/>
        </pc:sldMasterMkLst>
        <pc:sldLayoutChg chg="add">
          <pc:chgData name="Howe, Zach D." userId="S::howez@my.erau.edu::5a0251b0-10d6-431b-b5ff-5e12b67927ec" providerId="AD" clId="Web-{05039E2E-C363-EF89-597F-D69811F35D8A}" dt="2022-03-24T05:08:30.239" v="45"/>
          <pc:sldLayoutMkLst>
            <pc:docMk/>
            <pc:sldMasterMk cId="1549945774" sldId="2147483672"/>
            <pc:sldLayoutMk cId="3024857206" sldId="2147483673"/>
          </pc:sldLayoutMkLst>
        </pc:sldLayoutChg>
        <pc:sldLayoutChg chg="add">
          <pc:chgData name="Howe, Zach D." userId="S::howez@my.erau.edu::5a0251b0-10d6-431b-b5ff-5e12b67927ec" providerId="AD" clId="Web-{05039E2E-C363-EF89-597F-D69811F35D8A}" dt="2022-03-24T05:08:30.239" v="45"/>
          <pc:sldLayoutMkLst>
            <pc:docMk/>
            <pc:sldMasterMk cId="1549945774" sldId="2147483672"/>
            <pc:sldLayoutMk cId="3557591359" sldId="2147483674"/>
          </pc:sldLayoutMkLst>
        </pc:sldLayoutChg>
        <pc:sldLayoutChg chg="add">
          <pc:chgData name="Howe, Zach D." userId="S::howez@my.erau.edu::5a0251b0-10d6-431b-b5ff-5e12b67927ec" providerId="AD" clId="Web-{05039E2E-C363-EF89-597F-D69811F35D8A}" dt="2022-03-24T05:08:30.239" v="45"/>
          <pc:sldLayoutMkLst>
            <pc:docMk/>
            <pc:sldMasterMk cId="1549945774" sldId="2147483672"/>
            <pc:sldLayoutMk cId="1798138811" sldId="2147483675"/>
          </pc:sldLayoutMkLst>
        </pc:sldLayoutChg>
        <pc:sldLayoutChg chg="add">
          <pc:chgData name="Howe, Zach D." userId="S::howez@my.erau.edu::5a0251b0-10d6-431b-b5ff-5e12b67927ec" providerId="AD" clId="Web-{05039E2E-C363-EF89-597F-D69811F35D8A}" dt="2022-03-24T05:08:30.239" v="45"/>
          <pc:sldLayoutMkLst>
            <pc:docMk/>
            <pc:sldMasterMk cId="1549945774" sldId="2147483672"/>
            <pc:sldLayoutMk cId="2172346991" sldId="2147483676"/>
          </pc:sldLayoutMkLst>
        </pc:sldLayoutChg>
        <pc:sldLayoutChg chg="add">
          <pc:chgData name="Howe, Zach D." userId="S::howez@my.erau.edu::5a0251b0-10d6-431b-b5ff-5e12b67927ec" providerId="AD" clId="Web-{05039E2E-C363-EF89-597F-D69811F35D8A}" dt="2022-03-24T05:08:30.239" v="45"/>
          <pc:sldLayoutMkLst>
            <pc:docMk/>
            <pc:sldMasterMk cId="1549945774" sldId="2147483672"/>
            <pc:sldLayoutMk cId="1995688665" sldId="2147483677"/>
          </pc:sldLayoutMkLst>
        </pc:sldLayoutChg>
        <pc:sldLayoutChg chg="add">
          <pc:chgData name="Howe, Zach D." userId="S::howez@my.erau.edu::5a0251b0-10d6-431b-b5ff-5e12b67927ec" providerId="AD" clId="Web-{05039E2E-C363-EF89-597F-D69811F35D8A}" dt="2022-03-24T05:08:30.239" v="45"/>
          <pc:sldLayoutMkLst>
            <pc:docMk/>
            <pc:sldMasterMk cId="1549945774" sldId="2147483672"/>
            <pc:sldLayoutMk cId="242171974" sldId="2147483678"/>
          </pc:sldLayoutMkLst>
        </pc:sldLayoutChg>
        <pc:sldLayoutChg chg="add">
          <pc:chgData name="Howe, Zach D." userId="S::howez@my.erau.edu::5a0251b0-10d6-431b-b5ff-5e12b67927ec" providerId="AD" clId="Web-{05039E2E-C363-EF89-597F-D69811F35D8A}" dt="2022-03-24T05:08:30.239" v="45"/>
          <pc:sldLayoutMkLst>
            <pc:docMk/>
            <pc:sldMasterMk cId="1549945774" sldId="2147483672"/>
            <pc:sldLayoutMk cId="1746668501" sldId="2147483679"/>
          </pc:sldLayoutMkLst>
        </pc:sldLayoutChg>
        <pc:sldLayoutChg chg="add">
          <pc:chgData name="Howe, Zach D." userId="S::howez@my.erau.edu::5a0251b0-10d6-431b-b5ff-5e12b67927ec" providerId="AD" clId="Web-{05039E2E-C363-EF89-597F-D69811F35D8A}" dt="2022-03-24T05:08:30.239" v="45"/>
          <pc:sldLayoutMkLst>
            <pc:docMk/>
            <pc:sldMasterMk cId="1549945774" sldId="2147483672"/>
            <pc:sldLayoutMk cId="1616427865" sldId="2147483680"/>
          </pc:sldLayoutMkLst>
        </pc:sldLayoutChg>
        <pc:sldLayoutChg chg="add">
          <pc:chgData name="Howe, Zach D." userId="S::howez@my.erau.edu::5a0251b0-10d6-431b-b5ff-5e12b67927ec" providerId="AD" clId="Web-{05039E2E-C363-EF89-597F-D69811F35D8A}" dt="2022-03-24T05:08:30.239" v="45"/>
          <pc:sldLayoutMkLst>
            <pc:docMk/>
            <pc:sldMasterMk cId="1549945774" sldId="2147483672"/>
            <pc:sldLayoutMk cId="1571438501" sldId="2147483681"/>
          </pc:sldLayoutMkLst>
        </pc:sldLayoutChg>
        <pc:sldLayoutChg chg="add">
          <pc:chgData name="Howe, Zach D." userId="S::howez@my.erau.edu::5a0251b0-10d6-431b-b5ff-5e12b67927ec" providerId="AD" clId="Web-{05039E2E-C363-EF89-597F-D69811F35D8A}" dt="2022-03-24T05:08:30.239" v="45"/>
          <pc:sldLayoutMkLst>
            <pc:docMk/>
            <pc:sldMasterMk cId="1549945774" sldId="2147483672"/>
            <pc:sldLayoutMk cId="988742820" sldId="2147483682"/>
          </pc:sldLayoutMkLst>
        </pc:sldLayoutChg>
        <pc:sldLayoutChg chg="add">
          <pc:chgData name="Howe, Zach D." userId="S::howez@my.erau.edu::5a0251b0-10d6-431b-b5ff-5e12b67927ec" providerId="AD" clId="Web-{05039E2E-C363-EF89-597F-D69811F35D8A}" dt="2022-03-24T05:08:30.239" v="45"/>
          <pc:sldLayoutMkLst>
            <pc:docMk/>
            <pc:sldMasterMk cId="1549945774" sldId="2147483672"/>
            <pc:sldLayoutMk cId="1440404208" sldId="2147483683"/>
          </pc:sldLayoutMkLst>
        </pc:sldLayoutChg>
      </pc:sldMasterChg>
      <pc:sldMasterChg chg="add addSldLayout">
        <pc:chgData name="Howe, Zach D." userId="S::howez@my.erau.edu::5a0251b0-10d6-431b-b5ff-5e12b67927ec" providerId="AD" clId="Web-{05039E2E-C363-EF89-597F-D69811F35D8A}" dt="2022-03-24T01:57:40.680" v="4"/>
        <pc:sldMasterMkLst>
          <pc:docMk/>
          <pc:sldMasterMk cId="594468289" sldId="2147483852"/>
        </pc:sldMasterMkLst>
        <pc:sldLayoutChg chg="add">
          <pc:chgData name="Howe, Zach D." userId="S::howez@my.erau.edu::5a0251b0-10d6-431b-b5ff-5e12b67927ec" providerId="AD" clId="Web-{05039E2E-C363-EF89-597F-D69811F35D8A}" dt="2022-03-24T01:57:40.680" v="4"/>
          <pc:sldLayoutMkLst>
            <pc:docMk/>
            <pc:sldMasterMk cId="594468289" sldId="2147483852"/>
            <pc:sldLayoutMk cId="3011894277" sldId="2147483853"/>
          </pc:sldLayoutMkLst>
        </pc:sldLayoutChg>
        <pc:sldLayoutChg chg="add">
          <pc:chgData name="Howe, Zach D." userId="S::howez@my.erau.edu::5a0251b0-10d6-431b-b5ff-5e12b67927ec" providerId="AD" clId="Web-{05039E2E-C363-EF89-597F-D69811F35D8A}" dt="2022-03-24T01:57:40.680" v="4"/>
          <pc:sldLayoutMkLst>
            <pc:docMk/>
            <pc:sldMasterMk cId="594468289" sldId="2147483852"/>
            <pc:sldLayoutMk cId="885709589" sldId="2147483854"/>
          </pc:sldLayoutMkLst>
        </pc:sldLayoutChg>
        <pc:sldLayoutChg chg="add">
          <pc:chgData name="Howe, Zach D." userId="S::howez@my.erau.edu::5a0251b0-10d6-431b-b5ff-5e12b67927ec" providerId="AD" clId="Web-{05039E2E-C363-EF89-597F-D69811F35D8A}" dt="2022-03-24T01:57:40.680" v="4"/>
          <pc:sldLayoutMkLst>
            <pc:docMk/>
            <pc:sldMasterMk cId="594468289" sldId="2147483852"/>
            <pc:sldLayoutMk cId="1678877059" sldId="2147483855"/>
          </pc:sldLayoutMkLst>
        </pc:sldLayoutChg>
        <pc:sldLayoutChg chg="add">
          <pc:chgData name="Howe, Zach D." userId="S::howez@my.erau.edu::5a0251b0-10d6-431b-b5ff-5e12b67927ec" providerId="AD" clId="Web-{05039E2E-C363-EF89-597F-D69811F35D8A}" dt="2022-03-24T01:57:40.680" v="4"/>
          <pc:sldLayoutMkLst>
            <pc:docMk/>
            <pc:sldMasterMk cId="594468289" sldId="2147483852"/>
            <pc:sldLayoutMk cId="454395145" sldId="2147483856"/>
          </pc:sldLayoutMkLst>
        </pc:sldLayoutChg>
        <pc:sldLayoutChg chg="add">
          <pc:chgData name="Howe, Zach D." userId="S::howez@my.erau.edu::5a0251b0-10d6-431b-b5ff-5e12b67927ec" providerId="AD" clId="Web-{05039E2E-C363-EF89-597F-D69811F35D8A}" dt="2022-03-24T01:57:40.680" v="4"/>
          <pc:sldLayoutMkLst>
            <pc:docMk/>
            <pc:sldMasterMk cId="594468289" sldId="2147483852"/>
            <pc:sldLayoutMk cId="2324860501" sldId="2147483857"/>
          </pc:sldLayoutMkLst>
        </pc:sldLayoutChg>
        <pc:sldLayoutChg chg="add">
          <pc:chgData name="Howe, Zach D." userId="S::howez@my.erau.edu::5a0251b0-10d6-431b-b5ff-5e12b67927ec" providerId="AD" clId="Web-{05039E2E-C363-EF89-597F-D69811F35D8A}" dt="2022-03-24T01:57:40.680" v="4"/>
          <pc:sldLayoutMkLst>
            <pc:docMk/>
            <pc:sldMasterMk cId="594468289" sldId="2147483852"/>
            <pc:sldLayoutMk cId="1962513891" sldId="2147483858"/>
          </pc:sldLayoutMkLst>
        </pc:sldLayoutChg>
        <pc:sldLayoutChg chg="add">
          <pc:chgData name="Howe, Zach D." userId="S::howez@my.erau.edu::5a0251b0-10d6-431b-b5ff-5e12b67927ec" providerId="AD" clId="Web-{05039E2E-C363-EF89-597F-D69811F35D8A}" dt="2022-03-24T01:57:40.680" v="4"/>
          <pc:sldLayoutMkLst>
            <pc:docMk/>
            <pc:sldMasterMk cId="594468289" sldId="2147483852"/>
            <pc:sldLayoutMk cId="964926231" sldId="2147483859"/>
          </pc:sldLayoutMkLst>
        </pc:sldLayoutChg>
        <pc:sldLayoutChg chg="add">
          <pc:chgData name="Howe, Zach D." userId="S::howez@my.erau.edu::5a0251b0-10d6-431b-b5ff-5e12b67927ec" providerId="AD" clId="Web-{05039E2E-C363-EF89-597F-D69811F35D8A}" dt="2022-03-24T01:57:40.680" v="4"/>
          <pc:sldLayoutMkLst>
            <pc:docMk/>
            <pc:sldMasterMk cId="594468289" sldId="2147483852"/>
            <pc:sldLayoutMk cId="4214566022" sldId="2147483860"/>
          </pc:sldLayoutMkLst>
        </pc:sldLayoutChg>
        <pc:sldLayoutChg chg="add">
          <pc:chgData name="Howe, Zach D." userId="S::howez@my.erau.edu::5a0251b0-10d6-431b-b5ff-5e12b67927ec" providerId="AD" clId="Web-{05039E2E-C363-EF89-597F-D69811F35D8A}" dt="2022-03-24T01:57:40.680" v="4"/>
          <pc:sldLayoutMkLst>
            <pc:docMk/>
            <pc:sldMasterMk cId="594468289" sldId="2147483852"/>
            <pc:sldLayoutMk cId="1611087940" sldId="2147483861"/>
          </pc:sldLayoutMkLst>
        </pc:sldLayoutChg>
        <pc:sldLayoutChg chg="add">
          <pc:chgData name="Howe, Zach D." userId="S::howez@my.erau.edu::5a0251b0-10d6-431b-b5ff-5e12b67927ec" providerId="AD" clId="Web-{05039E2E-C363-EF89-597F-D69811F35D8A}" dt="2022-03-24T01:57:40.680" v="4"/>
          <pc:sldLayoutMkLst>
            <pc:docMk/>
            <pc:sldMasterMk cId="594468289" sldId="2147483852"/>
            <pc:sldLayoutMk cId="491139900" sldId="2147483862"/>
          </pc:sldLayoutMkLst>
        </pc:sldLayoutChg>
        <pc:sldLayoutChg chg="add">
          <pc:chgData name="Howe, Zach D." userId="S::howez@my.erau.edu::5a0251b0-10d6-431b-b5ff-5e12b67927ec" providerId="AD" clId="Web-{05039E2E-C363-EF89-597F-D69811F35D8A}" dt="2022-03-24T01:57:40.680" v="4"/>
          <pc:sldLayoutMkLst>
            <pc:docMk/>
            <pc:sldMasterMk cId="594468289" sldId="2147483852"/>
            <pc:sldLayoutMk cId="544466961" sldId="2147483863"/>
          </pc:sldLayoutMkLst>
        </pc:sldLayoutChg>
      </pc:sldMasterChg>
    </pc:docChg>
  </pc:docChgLst>
  <pc:docChgLst>
    <pc:chgData name="Howe, Zach D." userId="S::howez@my.erau.edu::5a0251b0-10d6-431b-b5ff-5e12b67927ec" providerId="AD" clId="Web-{3895321A-9050-5A2D-F42E-E6A0B000981B}"/>
    <pc:docChg chg="modSld">
      <pc:chgData name="Howe, Zach D." userId="S::howez@my.erau.edu::5a0251b0-10d6-431b-b5ff-5e12b67927ec" providerId="AD" clId="Web-{3895321A-9050-5A2D-F42E-E6A0B000981B}" dt="2022-04-13T06:55:21.183" v="2" actId="20577"/>
      <pc:docMkLst>
        <pc:docMk/>
      </pc:docMkLst>
      <pc:sldChg chg="modSp">
        <pc:chgData name="Howe, Zach D." userId="S::howez@my.erau.edu::5a0251b0-10d6-431b-b5ff-5e12b67927ec" providerId="AD" clId="Web-{3895321A-9050-5A2D-F42E-E6A0B000981B}" dt="2022-04-13T06:55:21.183" v="2" actId="20577"/>
        <pc:sldMkLst>
          <pc:docMk/>
          <pc:sldMk cId="1869112220" sldId="274"/>
        </pc:sldMkLst>
        <pc:spChg chg="mod">
          <ac:chgData name="Howe, Zach D." userId="S::howez@my.erau.edu::5a0251b0-10d6-431b-b5ff-5e12b67927ec" providerId="AD" clId="Web-{3895321A-9050-5A2D-F42E-E6A0B000981B}" dt="2022-04-13T06:55:21.183" v="2" actId="20577"/>
          <ac:spMkLst>
            <pc:docMk/>
            <pc:sldMk cId="1869112220" sldId="274"/>
            <ac:spMk id="3" creationId="{B6C28702-4D22-488F-AFEE-F905E40EF931}"/>
          </ac:spMkLst>
        </pc:spChg>
      </pc:sldChg>
    </pc:docChg>
  </pc:docChgLst>
  <pc:docChgLst>
    <pc:chgData name="Turner, Julian D." userId="S::turnej72@my.erau.edu::8e818841-4ebc-43a9-8d36-6ed7b6469c57" providerId="AD" clId="Web-{B32902F5-0EFA-6543-68B6-4BB675580161}"/>
    <pc:docChg chg="modSld">
      <pc:chgData name="Turner, Julian D." userId="S::turnej72@my.erau.edu::8e818841-4ebc-43a9-8d36-6ed7b6469c57" providerId="AD" clId="Web-{B32902F5-0EFA-6543-68B6-4BB675580161}" dt="2022-04-01T22:21:54.094" v="1" actId="20577"/>
      <pc:docMkLst>
        <pc:docMk/>
      </pc:docMkLst>
      <pc:sldChg chg="modSp">
        <pc:chgData name="Turner, Julian D." userId="S::turnej72@my.erau.edu::8e818841-4ebc-43a9-8d36-6ed7b6469c57" providerId="AD" clId="Web-{B32902F5-0EFA-6543-68B6-4BB675580161}" dt="2022-04-01T22:21:54.094" v="1" actId="20577"/>
        <pc:sldMkLst>
          <pc:docMk/>
          <pc:sldMk cId="553780075" sldId="264"/>
        </pc:sldMkLst>
        <pc:spChg chg="mod">
          <ac:chgData name="Turner, Julian D." userId="S::turnej72@my.erau.edu::8e818841-4ebc-43a9-8d36-6ed7b6469c57" providerId="AD" clId="Web-{B32902F5-0EFA-6543-68B6-4BB675580161}" dt="2022-04-01T22:21:54.094" v="1" actId="20577"/>
          <ac:spMkLst>
            <pc:docMk/>
            <pc:sldMk cId="553780075" sldId="264"/>
            <ac:spMk id="9" creationId="{BC378E4A-B8D3-4870-A99C-CCD2724F27AE}"/>
          </ac:spMkLst>
        </pc:spChg>
      </pc:sldChg>
    </pc:docChg>
  </pc:docChgLst>
  <pc:docChgLst>
    <pc:chgData name="Howe, Zach D." userId="S::howez@my.erau.edu::5a0251b0-10d6-431b-b5ff-5e12b67927ec" providerId="AD" clId="Web-{D146B05D-8CCB-4C8F-51AA-71A33DCD2BFA}"/>
    <pc:docChg chg="modSld">
      <pc:chgData name="Howe, Zach D." userId="S::howez@my.erau.edu::5a0251b0-10d6-431b-b5ff-5e12b67927ec" providerId="AD" clId="Web-{D146B05D-8CCB-4C8F-51AA-71A33DCD2BFA}" dt="2022-03-29T20:37:19.862" v="70" actId="20577"/>
      <pc:docMkLst>
        <pc:docMk/>
      </pc:docMkLst>
      <pc:sldChg chg="addSp modSp">
        <pc:chgData name="Howe, Zach D." userId="S::howez@my.erau.edu::5a0251b0-10d6-431b-b5ff-5e12b67927ec" providerId="AD" clId="Web-{D146B05D-8CCB-4C8F-51AA-71A33DCD2BFA}" dt="2022-03-29T20:37:19.862" v="70" actId="20577"/>
        <pc:sldMkLst>
          <pc:docMk/>
          <pc:sldMk cId="77200203" sldId="263"/>
        </pc:sldMkLst>
        <pc:spChg chg="add mod">
          <ac:chgData name="Howe, Zach D." userId="S::howez@my.erau.edu::5a0251b0-10d6-431b-b5ff-5e12b67927ec" providerId="AD" clId="Web-{D146B05D-8CCB-4C8F-51AA-71A33DCD2BFA}" dt="2022-03-29T20:36:14.686" v="62" actId="1076"/>
          <ac:spMkLst>
            <pc:docMk/>
            <pc:sldMk cId="77200203" sldId="263"/>
            <ac:spMk id="3" creationId="{D00F5D67-7FB4-9676-F174-9B45DA53F21C}"/>
          </ac:spMkLst>
        </pc:spChg>
        <pc:spChg chg="mod">
          <ac:chgData name="Howe, Zach D." userId="S::howez@my.erau.edu::5a0251b0-10d6-431b-b5ff-5e12b67927ec" providerId="AD" clId="Web-{D146B05D-8CCB-4C8F-51AA-71A33DCD2BFA}" dt="2022-03-29T20:36:30.906" v="63" actId="1076"/>
          <ac:spMkLst>
            <pc:docMk/>
            <pc:sldMk cId="77200203" sldId="263"/>
            <ac:spMk id="4" creationId="{6169C9B5-68EE-4FB8-B10A-1573A4A0F3C9}"/>
          </ac:spMkLst>
        </pc:spChg>
        <pc:spChg chg="mod">
          <ac:chgData name="Howe, Zach D." userId="S::howez@my.erau.edu::5a0251b0-10d6-431b-b5ff-5e12b67927ec" providerId="AD" clId="Web-{D146B05D-8CCB-4C8F-51AA-71A33DCD2BFA}" dt="2022-03-29T20:36:45.423" v="65" actId="1076"/>
          <ac:spMkLst>
            <pc:docMk/>
            <pc:sldMk cId="77200203" sldId="263"/>
            <ac:spMk id="5" creationId="{11A7AA65-CA56-48FE-9FCB-5E7A38619D3F}"/>
          </ac:spMkLst>
        </pc:spChg>
        <pc:spChg chg="mod">
          <ac:chgData name="Howe, Zach D." userId="S::howez@my.erau.edu::5a0251b0-10d6-431b-b5ff-5e12b67927ec" providerId="AD" clId="Web-{D146B05D-8CCB-4C8F-51AA-71A33DCD2BFA}" dt="2022-03-29T20:37:04.299" v="68" actId="14100"/>
          <ac:spMkLst>
            <pc:docMk/>
            <pc:sldMk cId="77200203" sldId="263"/>
            <ac:spMk id="6" creationId="{B0252C28-956F-4366-ABE1-21B6B96CA534}"/>
          </ac:spMkLst>
        </pc:spChg>
        <pc:spChg chg="mod">
          <ac:chgData name="Howe, Zach D." userId="S::howez@my.erau.edu::5a0251b0-10d6-431b-b5ff-5e12b67927ec" providerId="AD" clId="Web-{D146B05D-8CCB-4C8F-51AA-71A33DCD2BFA}" dt="2022-03-29T20:37:00.455" v="67" actId="1076"/>
          <ac:spMkLst>
            <pc:docMk/>
            <pc:sldMk cId="77200203" sldId="263"/>
            <ac:spMk id="7" creationId="{7CFD6C98-B5E8-436E-B262-9C32714E8536}"/>
          </ac:spMkLst>
        </pc:spChg>
        <pc:spChg chg="add mod">
          <ac:chgData name="Howe, Zach D." userId="S::howez@my.erau.edu::5a0251b0-10d6-431b-b5ff-5e12b67927ec" providerId="AD" clId="Web-{D146B05D-8CCB-4C8F-51AA-71A33DCD2BFA}" dt="2022-03-29T20:37:19.862" v="70" actId="20577"/>
          <ac:spMkLst>
            <pc:docMk/>
            <pc:sldMk cId="77200203" sldId="263"/>
            <ac:spMk id="8" creationId="{CCD1A397-0F6E-EE27-EF7E-5DA45F347280}"/>
          </ac:spMkLst>
        </pc:spChg>
      </pc:sldChg>
    </pc:docChg>
  </pc:docChgLst>
  <pc:docChgLst>
    <pc:chgData name="Howe, Zach D." userId="S::howez@my.erau.edu::5a0251b0-10d6-431b-b5ff-5e12b67927ec" providerId="AD" clId="Web-{2287CF12-C629-412D-A512-11A15F0A6BFE}"/>
    <pc:docChg chg="modSld">
      <pc:chgData name="Howe, Zach D." userId="S::howez@my.erau.edu::5a0251b0-10d6-431b-b5ff-5e12b67927ec" providerId="AD" clId="Web-{2287CF12-C629-412D-A512-11A15F0A6BFE}" dt="2022-03-30T23:39:25.159" v="17" actId="20577"/>
      <pc:docMkLst>
        <pc:docMk/>
      </pc:docMkLst>
      <pc:sldChg chg="modSp">
        <pc:chgData name="Howe, Zach D." userId="S::howez@my.erau.edu::5a0251b0-10d6-431b-b5ff-5e12b67927ec" providerId="AD" clId="Web-{2287CF12-C629-412D-A512-11A15F0A6BFE}" dt="2022-03-30T23:39:25.159" v="17" actId="20577"/>
        <pc:sldMkLst>
          <pc:docMk/>
          <pc:sldMk cId="1929183298" sldId="258"/>
        </pc:sldMkLst>
        <pc:spChg chg="mod">
          <ac:chgData name="Howe, Zach D." userId="S::howez@my.erau.edu::5a0251b0-10d6-431b-b5ff-5e12b67927ec" providerId="AD" clId="Web-{2287CF12-C629-412D-A512-11A15F0A6BFE}" dt="2022-03-30T23:39:25.159" v="17" actId="20577"/>
          <ac:spMkLst>
            <pc:docMk/>
            <pc:sldMk cId="1929183298" sldId="258"/>
            <ac:spMk id="3" creationId="{C357CC27-60FA-4BE2-AFD2-74B02AB686C4}"/>
          </ac:spMkLst>
        </pc:spChg>
      </pc:sldChg>
    </pc:docChg>
  </pc:docChgLst>
  <pc:docChgLst>
    <pc:chgData name="Nicodemus Phaklides" userId="dbdc005b-b0bc-4bdb-b62f-b0326037ac42" providerId="ADAL" clId="{90EAFE04-D835-44DC-9922-22A7DBA4518E}"/>
    <pc:docChg chg="custSel modSld">
      <pc:chgData name="Nicodemus Phaklides" userId="dbdc005b-b0bc-4bdb-b62f-b0326037ac42" providerId="ADAL" clId="{90EAFE04-D835-44DC-9922-22A7DBA4518E}" dt="2022-04-14T21:36:03.861" v="7" actId="14100"/>
      <pc:docMkLst>
        <pc:docMk/>
      </pc:docMkLst>
      <pc:sldChg chg="addSp delSp modSp mod">
        <pc:chgData name="Nicodemus Phaklides" userId="dbdc005b-b0bc-4bdb-b62f-b0326037ac42" providerId="ADAL" clId="{90EAFE04-D835-44DC-9922-22A7DBA4518E}" dt="2022-04-14T21:36:03.861" v="7" actId="14100"/>
        <pc:sldMkLst>
          <pc:docMk/>
          <pc:sldMk cId="1989249247" sldId="276"/>
        </pc:sldMkLst>
        <pc:spChg chg="del">
          <ac:chgData name="Nicodemus Phaklides" userId="dbdc005b-b0bc-4bdb-b62f-b0326037ac42" providerId="ADAL" clId="{90EAFE04-D835-44DC-9922-22A7DBA4518E}" dt="2022-04-14T21:19:47.637" v="0" actId="478"/>
          <ac:spMkLst>
            <pc:docMk/>
            <pc:sldMk cId="1989249247" sldId="276"/>
            <ac:spMk id="3" creationId="{40EA32E7-AA84-42F1-A844-3700D282F931}"/>
          </ac:spMkLst>
        </pc:spChg>
        <pc:picChg chg="add mod">
          <ac:chgData name="Nicodemus Phaklides" userId="dbdc005b-b0bc-4bdb-b62f-b0326037ac42" providerId="ADAL" clId="{90EAFE04-D835-44DC-9922-22A7DBA4518E}" dt="2022-04-14T21:36:03.861" v="7" actId="14100"/>
          <ac:picMkLst>
            <pc:docMk/>
            <pc:sldMk cId="1989249247" sldId="276"/>
            <ac:picMk id="5" creationId="{FE78DAF8-F7A4-4A8C-9817-A038436DD267}"/>
          </ac:picMkLst>
        </pc:picChg>
        <pc:picChg chg="add mod">
          <ac:chgData name="Nicodemus Phaklides" userId="dbdc005b-b0bc-4bdb-b62f-b0326037ac42" providerId="ADAL" clId="{90EAFE04-D835-44DC-9922-22A7DBA4518E}" dt="2022-04-14T21:20:16.324" v="3" actId="1076"/>
          <ac:picMkLst>
            <pc:docMk/>
            <pc:sldMk cId="1989249247" sldId="276"/>
            <ac:picMk id="1026" creationId="{8AC79EE9-1D45-4CF2-BFB4-9917E1D1691A}"/>
          </ac:picMkLst>
        </pc:picChg>
      </pc:sldChg>
    </pc:docChg>
  </pc:docChgLst>
  <pc:docChgLst>
    <pc:chgData name="Nicodemus Phaklides" userId="dbdc005b-b0bc-4bdb-b62f-b0326037ac42" providerId="ADAL" clId="{CFE04FEC-D8C7-40C3-9A14-C3BED50BB3A5}"/>
    <pc:docChg chg="undo custSel addSld delSld modSld sldOrd">
      <pc:chgData name="Nicodemus Phaklides" userId="dbdc005b-b0bc-4bdb-b62f-b0326037ac42" providerId="ADAL" clId="{CFE04FEC-D8C7-40C3-9A14-C3BED50BB3A5}" dt="2022-04-13T08:21:48.396" v="1306" actId="14826"/>
      <pc:docMkLst>
        <pc:docMk/>
      </pc:docMkLst>
      <pc:sldChg chg="addSp delSp modSp mod">
        <pc:chgData name="Nicodemus Phaklides" userId="dbdc005b-b0bc-4bdb-b62f-b0326037ac42" providerId="ADAL" clId="{CFE04FEC-D8C7-40C3-9A14-C3BED50BB3A5}" dt="2022-04-13T04:47:52.508" v="1286"/>
        <pc:sldMkLst>
          <pc:docMk/>
          <pc:sldMk cId="2578122305" sldId="259"/>
        </pc:sldMkLst>
        <pc:spChg chg="mod">
          <ac:chgData name="Nicodemus Phaklides" userId="dbdc005b-b0bc-4bdb-b62f-b0326037ac42" providerId="ADAL" clId="{CFE04FEC-D8C7-40C3-9A14-C3BED50BB3A5}" dt="2022-04-13T04:44:37.805" v="1186" actId="20577"/>
          <ac:spMkLst>
            <pc:docMk/>
            <pc:sldMk cId="2578122305" sldId="259"/>
            <ac:spMk id="2" creationId="{6DB4A18A-412F-9AE1-CBEF-1597C3AF9D22}"/>
          </ac:spMkLst>
        </pc:spChg>
        <pc:spChg chg="add del mod">
          <ac:chgData name="Nicodemus Phaklides" userId="dbdc005b-b0bc-4bdb-b62f-b0326037ac42" providerId="ADAL" clId="{CFE04FEC-D8C7-40C3-9A14-C3BED50BB3A5}" dt="2022-04-13T02:05:25.298" v="272" actId="478"/>
          <ac:spMkLst>
            <pc:docMk/>
            <pc:sldMk cId="2578122305" sldId="259"/>
            <ac:spMk id="4" creationId="{979CC6EF-C32B-443B-B353-67DAE7F721F1}"/>
          </ac:spMkLst>
        </pc:spChg>
        <pc:spChg chg="add del mod">
          <ac:chgData name="Nicodemus Phaklides" userId="dbdc005b-b0bc-4bdb-b62f-b0326037ac42" providerId="ADAL" clId="{CFE04FEC-D8C7-40C3-9A14-C3BED50BB3A5}" dt="2022-04-13T04:47:52.508" v="1286"/>
          <ac:spMkLst>
            <pc:docMk/>
            <pc:sldMk cId="2578122305" sldId="259"/>
            <ac:spMk id="9" creationId="{3B6DFA9A-8654-47A6-9277-3473ACC223DC}"/>
          </ac:spMkLst>
        </pc:spChg>
        <pc:spChg chg="del">
          <ac:chgData name="Nicodemus Phaklides" userId="dbdc005b-b0bc-4bdb-b62f-b0326037ac42" providerId="ADAL" clId="{CFE04FEC-D8C7-40C3-9A14-C3BED50BB3A5}" dt="2022-04-13T02:05:24.012" v="271" actId="478"/>
          <ac:spMkLst>
            <pc:docMk/>
            <pc:sldMk cId="2578122305" sldId="259"/>
            <ac:spMk id="15" creationId="{EF24CE4A-D707-40E8-8732-B8E9BF77E5F6}"/>
          </ac:spMkLst>
        </pc:spChg>
        <pc:picChg chg="mod">
          <ac:chgData name="Nicodemus Phaklides" userId="dbdc005b-b0bc-4bdb-b62f-b0326037ac42" providerId="ADAL" clId="{CFE04FEC-D8C7-40C3-9A14-C3BED50BB3A5}" dt="2022-04-13T02:05:26.466" v="273" actId="1076"/>
          <ac:picMkLst>
            <pc:docMk/>
            <pc:sldMk cId="2578122305" sldId="259"/>
            <ac:picMk id="19" creationId="{4417BFA3-4B0E-46F6-BF38-B644BE810E91}"/>
          </ac:picMkLst>
        </pc:picChg>
        <pc:picChg chg="del">
          <ac:chgData name="Nicodemus Phaklides" userId="dbdc005b-b0bc-4bdb-b62f-b0326037ac42" providerId="ADAL" clId="{CFE04FEC-D8C7-40C3-9A14-C3BED50BB3A5}" dt="2022-04-13T02:05:22.976" v="270" actId="478"/>
          <ac:picMkLst>
            <pc:docMk/>
            <pc:sldMk cId="2578122305" sldId="259"/>
            <ac:picMk id="20" creationId="{D21A309D-0083-4E63-A2D7-7BCE4B39FEA0}"/>
          </ac:picMkLst>
        </pc:picChg>
      </pc:sldChg>
      <pc:sldChg chg="addSp modSp mod">
        <pc:chgData name="Nicodemus Phaklides" userId="dbdc005b-b0bc-4bdb-b62f-b0326037ac42" providerId="ADAL" clId="{CFE04FEC-D8C7-40C3-9A14-C3BED50BB3A5}" dt="2022-04-13T02:06:54.041" v="289" actId="14100"/>
        <pc:sldMkLst>
          <pc:docMk/>
          <pc:sldMk cId="186107948" sldId="261"/>
        </pc:sldMkLst>
        <pc:spChg chg="mod">
          <ac:chgData name="Nicodemus Phaklides" userId="dbdc005b-b0bc-4bdb-b62f-b0326037ac42" providerId="ADAL" clId="{CFE04FEC-D8C7-40C3-9A14-C3BED50BB3A5}" dt="2022-04-13T02:06:54.041" v="289" actId="14100"/>
          <ac:spMkLst>
            <pc:docMk/>
            <pc:sldMk cId="186107948" sldId="261"/>
            <ac:spMk id="11" creationId="{14AAB347-8098-4F42-8E6C-8E93184F5CED}"/>
          </ac:spMkLst>
        </pc:spChg>
        <pc:picChg chg="add mod">
          <ac:chgData name="Nicodemus Phaklides" userId="dbdc005b-b0bc-4bdb-b62f-b0326037ac42" providerId="ADAL" clId="{CFE04FEC-D8C7-40C3-9A14-C3BED50BB3A5}" dt="2022-04-13T02:06:40.932" v="285" actId="1076"/>
          <ac:picMkLst>
            <pc:docMk/>
            <pc:sldMk cId="186107948" sldId="261"/>
            <ac:picMk id="6" creationId="{D6114097-AEF6-49D4-AC1E-03D215982956}"/>
          </ac:picMkLst>
        </pc:picChg>
        <pc:picChg chg="add mod">
          <ac:chgData name="Nicodemus Phaklides" userId="dbdc005b-b0bc-4bdb-b62f-b0326037ac42" providerId="ADAL" clId="{CFE04FEC-D8C7-40C3-9A14-C3BED50BB3A5}" dt="2022-04-13T02:06:42.176" v="286" actId="1076"/>
          <ac:picMkLst>
            <pc:docMk/>
            <pc:sldMk cId="186107948" sldId="261"/>
            <ac:picMk id="7" creationId="{1FFDC6A0-1444-4F16-9815-469A3AAE7C74}"/>
          </ac:picMkLst>
        </pc:picChg>
      </pc:sldChg>
      <pc:sldChg chg="del">
        <pc:chgData name="Nicodemus Phaklides" userId="dbdc005b-b0bc-4bdb-b62f-b0326037ac42" providerId="ADAL" clId="{CFE04FEC-D8C7-40C3-9A14-C3BED50BB3A5}" dt="2022-04-13T02:17:48.419" v="357" actId="47"/>
        <pc:sldMkLst>
          <pc:docMk/>
          <pc:sldMk cId="3508782501" sldId="262"/>
        </pc:sldMkLst>
      </pc:sldChg>
      <pc:sldChg chg="del">
        <pc:chgData name="Nicodemus Phaklides" userId="dbdc005b-b0bc-4bdb-b62f-b0326037ac42" providerId="ADAL" clId="{CFE04FEC-D8C7-40C3-9A14-C3BED50BB3A5}" dt="2022-04-13T02:05:07.327" v="269" actId="47"/>
        <pc:sldMkLst>
          <pc:docMk/>
          <pc:sldMk cId="77200203" sldId="263"/>
        </pc:sldMkLst>
      </pc:sldChg>
      <pc:sldChg chg="addSp delSp modSp mod">
        <pc:chgData name="Nicodemus Phaklides" userId="dbdc005b-b0bc-4bdb-b62f-b0326037ac42" providerId="ADAL" clId="{CFE04FEC-D8C7-40C3-9A14-C3BED50BB3A5}" dt="2022-04-13T04:47:27.075" v="1246" actId="1076"/>
        <pc:sldMkLst>
          <pc:docMk/>
          <pc:sldMk cId="883275094" sldId="267"/>
        </pc:sldMkLst>
        <pc:spChg chg="mod">
          <ac:chgData name="Nicodemus Phaklides" userId="dbdc005b-b0bc-4bdb-b62f-b0326037ac42" providerId="ADAL" clId="{CFE04FEC-D8C7-40C3-9A14-C3BED50BB3A5}" dt="2022-04-13T04:47:27.075" v="1246" actId="1076"/>
          <ac:spMkLst>
            <pc:docMk/>
            <pc:sldMk cId="883275094" sldId="267"/>
            <ac:spMk id="6" creationId="{0C29655F-58A6-491C-BC38-417D7D78D6A0}"/>
          </ac:spMkLst>
        </pc:spChg>
        <pc:spChg chg="del">
          <ac:chgData name="Nicodemus Phaklides" userId="dbdc005b-b0bc-4bdb-b62f-b0326037ac42" providerId="ADAL" clId="{CFE04FEC-D8C7-40C3-9A14-C3BED50BB3A5}" dt="2022-04-13T01:37:21.413" v="4" actId="478"/>
          <ac:spMkLst>
            <pc:docMk/>
            <pc:sldMk cId="883275094" sldId="267"/>
            <ac:spMk id="9" creationId="{60CD0B5E-5FC7-4E42-BDF2-F31666A6CE84}"/>
          </ac:spMkLst>
        </pc:spChg>
        <pc:picChg chg="add mod ord">
          <ac:chgData name="Nicodemus Phaklides" userId="dbdc005b-b0bc-4bdb-b62f-b0326037ac42" providerId="ADAL" clId="{CFE04FEC-D8C7-40C3-9A14-C3BED50BB3A5}" dt="2022-04-13T04:45:04.863" v="1190" actId="14100"/>
          <ac:picMkLst>
            <pc:docMk/>
            <pc:sldMk cId="883275094" sldId="267"/>
            <ac:picMk id="4" creationId="{05C7AEF9-D939-4D4F-B815-16F8025939BE}"/>
          </ac:picMkLst>
        </pc:picChg>
        <pc:picChg chg="add mod modCrop">
          <ac:chgData name="Nicodemus Phaklides" userId="dbdc005b-b0bc-4bdb-b62f-b0326037ac42" providerId="ADAL" clId="{CFE04FEC-D8C7-40C3-9A14-C3BED50BB3A5}" dt="2022-04-13T04:46:42.314" v="1211" actId="14100"/>
          <ac:picMkLst>
            <pc:docMk/>
            <pc:sldMk cId="883275094" sldId="267"/>
            <ac:picMk id="7" creationId="{E4B17F61-8E83-4713-A7E3-5F27DD387E90}"/>
          </ac:picMkLst>
        </pc:picChg>
        <pc:picChg chg="mod modCrop">
          <ac:chgData name="Nicodemus Phaklides" userId="dbdc005b-b0bc-4bdb-b62f-b0326037ac42" providerId="ADAL" clId="{CFE04FEC-D8C7-40C3-9A14-C3BED50BB3A5}" dt="2022-04-13T04:46:37.122" v="1209" actId="1076"/>
          <ac:picMkLst>
            <pc:docMk/>
            <pc:sldMk cId="883275094" sldId="267"/>
            <ac:picMk id="10" creationId="{C76A0CFE-D86F-4A77-A000-FDA7970B6094}"/>
          </ac:picMkLst>
        </pc:picChg>
        <pc:picChg chg="del mod">
          <ac:chgData name="Nicodemus Phaklides" userId="dbdc005b-b0bc-4bdb-b62f-b0326037ac42" providerId="ADAL" clId="{CFE04FEC-D8C7-40C3-9A14-C3BED50BB3A5}" dt="2022-04-13T01:37:21.967" v="5" actId="478"/>
          <ac:picMkLst>
            <pc:docMk/>
            <pc:sldMk cId="883275094" sldId="267"/>
            <ac:picMk id="11" creationId="{156F065B-3969-4DC7-8D7B-6A313EDB4C44}"/>
          </ac:picMkLst>
        </pc:picChg>
        <pc:picChg chg="mod">
          <ac:chgData name="Nicodemus Phaklides" userId="dbdc005b-b0bc-4bdb-b62f-b0326037ac42" providerId="ADAL" clId="{CFE04FEC-D8C7-40C3-9A14-C3BED50BB3A5}" dt="2022-04-13T04:47:19.347" v="1245" actId="1076"/>
          <ac:picMkLst>
            <pc:docMk/>
            <pc:sldMk cId="883275094" sldId="267"/>
            <ac:picMk id="2052" creationId="{E12C903C-A830-4BAE-875F-0EEFBA5FE679}"/>
          </ac:picMkLst>
        </pc:picChg>
      </pc:sldChg>
      <pc:sldChg chg="del">
        <pc:chgData name="Nicodemus Phaklides" userId="dbdc005b-b0bc-4bdb-b62f-b0326037ac42" providerId="ADAL" clId="{CFE04FEC-D8C7-40C3-9A14-C3BED50BB3A5}" dt="2022-04-13T01:40:49.535" v="8" actId="47"/>
        <pc:sldMkLst>
          <pc:docMk/>
          <pc:sldMk cId="3549805802" sldId="268"/>
        </pc:sldMkLst>
      </pc:sldChg>
      <pc:sldChg chg="del">
        <pc:chgData name="Nicodemus Phaklides" userId="dbdc005b-b0bc-4bdb-b62f-b0326037ac42" providerId="ADAL" clId="{CFE04FEC-D8C7-40C3-9A14-C3BED50BB3A5}" dt="2022-04-13T02:08:30.662" v="290" actId="47"/>
        <pc:sldMkLst>
          <pc:docMk/>
          <pc:sldMk cId="2047153716" sldId="269"/>
        </pc:sldMkLst>
      </pc:sldChg>
      <pc:sldChg chg="addSp delSp modSp new mod ord">
        <pc:chgData name="Nicodemus Phaklides" userId="dbdc005b-b0bc-4bdb-b62f-b0326037ac42" providerId="ADAL" clId="{CFE04FEC-D8C7-40C3-9A14-C3BED50BB3A5}" dt="2022-04-13T08:21:48.396" v="1306" actId="14826"/>
        <pc:sldMkLst>
          <pc:docMk/>
          <pc:sldMk cId="560984717" sldId="270"/>
        </pc:sldMkLst>
        <pc:spChg chg="mod">
          <ac:chgData name="Nicodemus Phaklides" userId="dbdc005b-b0bc-4bdb-b62f-b0326037ac42" providerId="ADAL" clId="{CFE04FEC-D8C7-40C3-9A14-C3BED50BB3A5}" dt="2022-04-13T04:38:16.511" v="852"/>
          <ac:spMkLst>
            <pc:docMk/>
            <pc:sldMk cId="560984717" sldId="270"/>
            <ac:spMk id="2" creationId="{4710CC2F-50C0-4106-A76F-79187FC3E70D}"/>
          </ac:spMkLst>
        </pc:spChg>
        <pc:spChg chg="del">
          <ac:chgData name="Nicodemus Phaklides" userId="dbdc005b-b0bc-4bdb-b62f-b0326037ac42" providerId="ADAL" clId="{CFE04FEC-D8C7-40C3-9A14-C3BED50BB3A5}" dt="2022-04-13T02:10:17.154" v="312" actId="478"/>
          <ac:spMkLst>
            <pc:docMk/>
            <pc:sldMk cId="560984717" sldId="270"/>
            <ac:spMk id="3" creationId="{6A514E21-9DB4-43A5-80BD-FDE258A31696}"/>
          </ac:spMkLst>
        </pc:spChg>
        <pc:spChg chg="add del mod">
          <ac:chgData name="Nicodemus Phaklides" userId="dbdc005b-b0bc-4bdb-b62f-b0326037ac42" providerId="ADAL" clId="{CFE04FEC-D8C7-40C3-9A14-C3BED50BB3A5}" dt="2022-04-13T02:18:41.882" v="374" actId="478"/>
          <ac:spMkLst>
            <pc:docMk/>
            <pc:sldMk cId="560984717" sldId="270"/>
            <ac:spMk id="7" creationId="{AFF8B664-3C07-411F-A926-9528979B2642}"/>
          </ac:spMkLst>
        </pc:spChg>
        <pc:picChg chg="add del mod ord">
          <ac:chgData name="Nicodemus Phaklides" userId="dbdc005b-b0bc-4bdb-b62f-b0326037ac42" providerId="ADAL" clId="{CFE04FEC-D8C7-40C3-9A14-C3BED50BB3A5}" dt="2022-04-13T04:35:16.788" v="605" actId="478"/>
          <ac:picMkLst>
            <pc:docMk/>
            <pc:sldMk cId="560984717" sldId="270"/>
            <ac:picMk id="5" creationId="{700873B8-C70F-447C-A24A-FF64A0B2A3E4}"/>
          </ac:picMkLst>
        </pc:picChg>
        <pc:picChg chg="add del mod">
          <ac:chgData name="Nicodemus Phaklides" userId="dbdc005b-b0bc-4bdb-b62f-b0326037ac42" providerId="ADAL" clId="{CFE04FEC-D8C7-40C3-9A14-C3BED50BB3A5}" dt="2022-04-13T04:35:04.314" v="601" actId="478"/>
          <ac:picMkLst>
            <pc:docMk/>
            <pc:sldMk cId="560984717" sldId="270"/>
            <ac:picMk id="8" creationId="{5CB79365-616D-4316-BAAB-BB36346CDBF1}"/>
          </ac:picMkLst>
        </pc:picChg>
        <pc:picChg chg="add del mod">
          <ac:chgData name="Nicodemus Phaklides" userId="dbdc005b-b0bc-4bdb-b62f-b0326037ac42" providerId="ADAL" clId="{CFE04FEC-D8C7-40C3-9A14-C3BED50BB3A5}" dt="2022-04-13T04:30:37.806" v="398" actId="478"/>
          <ac:picMkLst>
            <pc:docMk/>
            <pc:sldMk cId="560984717" sldId="270"/>
            <ac:picMk id="10" creationId="{FA2EDD3D-F03F-42FF-83A7-6CCE8A564520}"/>
          </ac:picMkLst>
        </pc:picChg>
        <pc:picChg chg="add mod">
          <ac:chgData name="Nicodemus Phaklides" userId="dbdc005b-b0bc-4bdb-b62f-b0326037ac42" providerId="ADAL" clId="{CFE04FEC-D8C7-40C3-9A14-C3BED50BB3A5}" dt="2022-04-13T04:35:32.704" v="615" actId="14100"/>
          <ac:picMkLst>
            <pc:docMk/>
            <pc:sldMk cId="560984717" sldId="270"/>
            <ac:picMk id="12" creationId="{6FF69190-3BCF-4B07-BC12-38B595FD2066}"/>
          </ac:picMkLst>
        </pc:picChg>
        <pc:picChg chg="add del mod">
          <ac:chgData name="Nicodemus Phaklides" userId="dbdc005b-b0bc-4bdb-b62f-b0326037ac42" providerId="ADAL" clId="{CFE04FEC-D8C7-40C3-9A14-C3BED50BB3A5}" dt="2022-04-13T05:40:13.456" v="1292" actId="478"/>
          <ac:picMkLst>
            <pc:docMk/>
            <pc:sldMk cId="560984717" sldId="270"/>
            <ac:picMk id="14" creationId="{7B64F69F-E715-4236-968B-451C59F12AE3}"/>
          </ac:picMkLst>
        </pc:picChg>
        <pc:picChg chg="add mod">
          <ac:chgData name="Nicodemus Phaklides" userId="dbdc005b-b0bc-4bdb-b62f-b0326037ac42" providerId="ADAL" clId="{CFE04FEC-D8C7-40C3-9A14-C3BED50BB3A5}" dt="2022-04-13T08:21:48.396" v="1306" actId="14826"/>
          <ac:picMkLst>
            <pc:docMk/>
            <pc:sldMk cId="560984717" sldId="270"/>
            <ac:picMk id="16" creationId="{C9DAD28A-316D-4C9F-BF78-BC87C37E21DF}"/>
          </ac:picMkLst>
        </pc:picChg>
        <pc:picChg chg="add del mod">
          <ac:chgData name="Nicodemus Phaklides" userId="dbdc005b-b0bc-4bdb-b62f-b0326037ac42" providerId="ADAL" clId="{CFE04FEC-D8C7-40C3-9A14-C3BED50BB3A5}" dt="2022-04-13T04:30:21.403" v="390" actId="478"/>
          <ac:picMkLst>
            <pc:docMk/>
            <pc:sldMk cId="560984717" sldId="270"/>
            <ac:picMk id="1026" creationId="{5C45671E-B137-439A-979E-86CF3DC979B9}"/>
          </ac:picMkLst>
        </pc:picChg>
      </pc:sldChg>
      <pc:sldChg chg="modSp new del mod">
        <pc:chgData name="Nicodemus Phaklides" userId="dbdc005b-b0bc-4bdb-b62f-b0326037ac42" providerId="ADAL" clId="{CFE04FEC-D8C7-40C3-9A14-C3BED50BB3A5}" dt="2022-04-13T02:18:07.219" v="358" actId="47"/>
        <pc:sldMkLst>
          <pc:docMk/>
          <pc:sldMk cId="1931777261" sldId="271"/>
        </pc:sldMkLst>
        <pc:spChg chg="mod">
          <ac:chgData name="Nicodemus Phaklides" userId="dbdc005b-b0bc-4bdb-b62f-b0326037ac42" providerId="ADAL" clId="{CFE04FEC-D8C7-40C3-9A14-C3BED50BB3A5}" dt="2022-04-13T02:09:08.465" v="299" actId="20577"/>
          <ac:spMkLst>
            <pc:docMk/>
            <pc:sldMk cId="1931777261" sldId="271"/>
            <ac:spMk id="2" creationId="{FCE1F6E4-06B6-4F16-8E00-C31050973B9A}"/>
          </ac:spMkLst>
        </pc:spChg>
      </pc:sldChg>
      <pc:sldChg chg="addSp delSp modSp new mod">
        <pc:chgData name="Nicodemus Phaklides" userId="dbdc005b-b0bc-4bdb-b62f-b0326037ac42" providerId="ADAL" clId="{CFE04FEC-D8C7-40C3-9A14-C3BED50BB3A5}" dt="2022-04-13T05:07:29.990" v="1291" actId="20577"/>
        <pc:sldMkLst>
          <pc:docMk/>
          <pc:sldMk cId="1006734641" sldId="272"/>
        </pc:sldMkLst>
        <pc:spChg chg="mod">
          <ac:chgData name="Nicodemus Phaklides" userId="dbdc005b-b0bc-4bdb-b62f-b0326037ac42" providerId="ADAL" clId="{CFE04FEC-D8C7-40C3-9A14-C3BED50BB3A5}" dt="2022-04-13T02:10:46.900" v="338" actId="20577"/>
          <ac:spMkLst>
            <pc:docMk/>
            <pc:sldMk cId="1006734641" sldId="272"/>
            <ac:spMk id="2" creationId="{E4F8269D-11E2-45A2-96A9-238BE920D559}"/>
          </ac:spMkLst>
        </pc:spChg>
        <pc:spChg chg="del">
          <ac:chgData name="Nicodemus Phaklides" userId="dbdc005b-b0bc-4bdb-b62f-b0326037ac42" providerId="ADAL" clId="{CFE04FEC-D8C7-40C3-9A14-C3BED50BB3A5}" dt="2022-04-13T04:38:31.193" v="853"/>
          <ac:spMkLst>
            <pc:docMk/>
            <pc:sldMk cId="1006734641" sldId="272"/>
            <ac:spMk id="3" creationId="{942AD19F-8F1D-4A49-932E-F00D8222DF59}"/>
          </ac:spMkLst>
        </pc:spChg>
        <pc:spChg chg="add del mod">
          <ac:chgData name="Nicodemus Phaklides" userId="dbdc005b-b0bc-4bdb-b62f-b0326037ac42" providerId="ADAL" clId="{CFE04FEC-D8C7-40C3-9A14-C3BED50BB3A5}" dt="2022-04-13T04:41:29.963" v="937"/>
          <ac:spMkLst>
            <pc:docMk/>
            <pc:sldMk cId="1006734641" sldId="272"/>
            <ac:spMk id="6" creationId="{2808957D-E671-4964-A977-06A0A0CDB96A}"/>
          </ac:spMkLst>
        </pc:spChg>
        <pc:spChg chg="add mod">
          <ac:chgData name="Nicodemus Phaklides" userId="dbdc005b-b0bc-4bdb-b62f-b0326037ac42" providerId="ADAL" clId="{CFE04FEC-D8C7-40C3-9A14-C3BED50BB3A5}" dt="2022-04-13T05:07:29.990" v="1291" actId="20577"/>
          <ac:spMkLst>
            <pc:docMk/>
            <pc:sldMk cId="1006734641" sldId="272"/>
            <ac:spMk id="7" creationId="{30A76CA6-64A7-4911-AE1C-BF926A86D13F}"/>
          </ac:spMkLst>
        </pc:spChg>
        <pc:picChg chg="add mod">
          <ac:chgData name="Nicodemus Phaklides" userId="dbdc005b-b0bc-4bdb-b62f-b0326037ac42" providerId="ADAL" clId="{CFE04FEC-D8C7-40C3-9A14-C3BED50BB3A5}" dt="2022-04-13T04:38:44.114" v="864" actId="1076"/>
          <ac:picMkLst>
            <pc:docMk/>
            <pc:sldMk cId="1006734641" sldId="272"/>
            <ac:picMk id="5" creationId="{AB277D9C-1B3A-4AF9-A61B-75BA07009021}"/>
          </ac:picMkLst>
        </pc:picChg>
        <pc:picChg chg="add mod">
          <ac:chgData name="Nicodemus Phaklides" userId="dbdc005b-b0bc-4bdb-b62f-b0326037ac42" providerId="ADAL" clId="{CFE04FEC-D8C7-40C3-9A14-C3BED50BB3A5}" dt="2022-04-13T04:44:13.304" v="1138" actId="1076"/>
          <ac:picMkLst>
            <pc:docMk/>
            <pc:sldMk cId="1006734641" sldId="272"/>
            <ac:picMk id="4098" creationId="{3F8FC4F0-4E2D-4463-9C27-E477BE120753}"/>
          </ac:picMkLst>
        </pc:picChg>
      </pc:sldChg>
      <pc:sldChg chg="addSp delSp modSp new mod ord">
        <pc:chgData name="Nicodemus Phaklides" userId="dbdc005b-b0bc-4bdb-b62f-b0326037ac42" providerId="ADAL" clId="{CFE04FEC-D8C7-40C3-9A14-C3BED50BB3A5}" dt="2022-04-13T04:38:13.516" v="851" actId="20577"/>
        <pc:sldMkLst>
          <pc:docMk/>
          <pc:sldMk cId="2873147938" sldId="273"/>
        </pc:sldMkLst>
        <pc:spChg chg="mod">
          <ac:chgData name="Nicodemus Phaklides" userId="dbdc005b-b0bc-4bdb-b62f-b0326037ac42" providerId="ADAL" clId="{CFE04FEC-D8C7-40C3-9A14-C3BED50BB3A5}" dt="2022-04-13T04:38:13.516" v="851" actId="20577"/>
          <ac:spMkLst>
            <pc:docMk/>
            <pc:sldMk cId="2873147938" sldId="273"/>
            <ac:spMk id="2" creationId="{D61580AB-691F-4FCB-A2C7-A5CEA09F04F9}"/>
          </ac:spMkLst>
        </pc:spChg>
        <pc:spChg chg="del">
          <ac:chgData name="Nicodemus Phaklides" userId="dbdc005b-b0bc-4bdb-b62f-b0326037ac42" providerId="ADAL" clId="{CFE04FEC-D8C7-40C3-9A14-C3BED50BB3A5}" dt="2022-04-13T04:32:12.013" v="423" actId="478"/>
          <ac:spMkLst>
            <pc:docMk/>
            <pc:sldMk cId="2873147938" sldId="273"/>
            <ac:spMk id="3" creationId="{2F7CFCF8-9606-4118-BD0A-D5C397629FBB}"/>
          </ac:spMkLst>
        </pc:spChg>
        <pc:picChg chg="add del mod">
          <ac:chgData name="Nicodemus Phaklides" userId="dbdc005b-b0bc-4bdb-b62f-b0326037ac42" providerId="ADAL" clId="{CFE04FEC-D8C7-40C3-9A14-C3BED50BB3A5}" dt="2022-04-13T04:38:05.004" v="835" actId="1076"/>
          <ac:picMkLst>
            <pc:docMk/>
            <pc:sldMk cId="2873147938" sldId="273"/>
            <ac:picMk id="2050" creationId="{C24D8790-A606-4CBD-A0EC-8EE820085269}"/>
          </ac:picMkLst>
        </pc:picChg>
        <pc:picChg chg="add del mod">
          <ac:chgData name="Nicodemus Phaklides" userId="dbdc005b-b0bc-4bdb-b62f-b0326037ac42" providerId="ADAL" clId="{CFE04FEC-D8C7-40C3-9A14-C3BED50BB3A5}" dt="2022-04-13T04:37:56.252" v="828" actId="478"/>
          <ac:picMkLst>
            <pc:docMk/>
            <pc:sldMk cId="2873147938" sldId="273"/>
            <ac:picMk id="2052" creationId="{EAFF20ED-AB64-4A86-AC11-9A359AD26E27}"/>
          </ac:picMkLst>
        </pc:picChg>
        <pc:picChg chg="add mod">
          <ac:chgData name="Nicodemus Phaklides" userId="dbdc005b-b0bc-4bdb-b62f-b0326037ac42" providerId="ADAL" clId="{CFE04FEC-D8C7-40C3-9A14-C3BED50BB3A5}" dt="2022-04-13T04:38:03.828" v="834" actId="1076"/>
          <ac:picMkLst>
            <pc:docMk/>
            <pc:sldMk cId="2873147938" sldId="273"/>
            <ac:picMk id="2054" creationId="{758C2E91-CDAF-41E8-922F-41C65F85D9B4}"/>
          </ac:picMkLst>
        </pc:picChg>
      </pc:sldChg>
      <pc:sldChg chg="addSp delSp modSp new mod">
        <pc:chgData name="Nicodemus Phaklides" userId="dbdc005b-b0bc-4bdb-b62f-b0326037ac42" providerId="ADAL" clId="{CFE04FEC-D8C7-40C3-9A14-C3BED50BB3A5}" dt="2022-04-13T06:08:24.486" v="1304" actId="1076"/>
        <pc:sldMkLst>
          <pc:docMk/>
          <pc:sldMk cId="1869112220" sldId="274"/>
        </pc:sldMkLst>
        <pc:spChg chg="mod">
          <ac:chgData name="Nicodemus Phaklides" userId="dbdc005b-b0bc-4bdb-b62f-b0326037ac42" providerId="ADAL" clId="{CFE04FEC-D8C7-40C3-9A14-C3BED50BB3A5}" dt="2022-04-13T04:33:54.405" v="467" actId="20577"/>
          <ac:spMkLst>
            <pc:docMk/>
            <pc:sldMk cId="1869112220" sldId="274"/>
            <ac:spMk id="2" creationId="{658A4EBC-4D6D-4F5D-A1DA-217CB2C8EE56}"/>
          </ac:spMkLst>
        </pc:spChg>
        <pc:spChg chg="mod">
          <ac:chgData name="Nicodemus Phaklides" userId="dbdc005b-b0bc-4bdb-b62f-b0326037ac42" providerId="ADAL" clId="{CFE04FEC-D8C7-40C3-9A14-C3BED50BB3A5}" dt="2022-04-13T04:36:33.237" v="805" actId="20577"/>
          <ac:spMkLst>
            <pc:docMk/>
            <pc:sldMk cId="1869112220" sldId="274"/>
            <ac:spMk id="3" creationId="{B6C28702-4D22-488F-AFEE-F905E40EF931}"/>
          </ac:spMkLst>
        </pc:spChg>
        <pc:picChg chg="add mod">
          <ac:chgData name="Nicodemus Phaklides" userId="dbdc005b-b0bc-4bdb-b62f-b0326037ac42" providerId="ADAL" clId="{CFE04FEC-D8C7-40C3-9A14-C3BED50BB3A5}" dt="2022-04-13T06:08:22.745" v="1303" actId="14100"/>
          <ac:picMkLst>
            <pc:docMk/>
            <pc:sldMk cId="1869112220" sldId="274"/>
            <ac:picMk id="4" creationId="{AD9A7BE4-BF6A-4354-B586-A9322B357454}"/>
          </ac:picMkLst>
        </pc:picChg>
        <pc:picChg chg="add del mod">
          <ac:chgData name="Nicodemus Phaklides" userId="dbdc005b-b0bc-4bdb-b62f-b0326037ac42" providerId="ADAL" clId="{CFE04FEC-D8C7-40C3-9A14-C3BED50BB3A5}" dt="2022-04-13T04:36:43.291" v="810" actId="478"/>
          <ac:picMkLst>
            <pc:docMk/>
            <pc:sldMk cId="1869112220" sldId="274"/>
            <ac:picMk id="5" creationId="{6D998D15-2A16-44E8-B1DA-84A88B2567F5}"/>
          </ac:picMkLst>
        </pc:picChg>
        <pc:picChg chg="add mod">
          <ac:chgData name="Nicodemus Phaklides" userId="dbdc005b-b0bc-4bdb-b62f-b0326037ac42" providerId="ADAL" clId="{CFE04FEC-D8C7-40C3-9A14-C3BED50BB3A5}" dt="2022-04-13T04:36:54.137" v="814" actId="14100"/>
          <ac:picMkLst>
            <pc:docMk/>
            <pc:sldMk cId="1869112220" sldId="274"/>
            <ac:picMk id="3074" creationId="{E5D7140E-FF36-46AE-B0ED-2A6D2318B62B}"/>
          </ac:picMkLst>
        </pc:picChg>
        <pc:picChg chg="add mod">
          <ac:chgData name="Nicodemus Phaklides" userId="dbdc005b-b0bc-4bdb-b62f-b0326037ac42" providerId="ADAL" clId="{CFE04FEC-D8C7-40C3-9A14-C3BED50BB3A5}" dt="2022-04-13T06:08:24.486" v="1304" actId="1076"/>
          <ac:picMkLst>
            <pc:docMk/>
            <pc:sldMk cId="1869112220" sldId="274"/>
            <ac:picMk id="3076" creationId="{10A6E5DD-15B8-4B07-B28B-47AD4A43DD0C}"/>
          </ac:picMkLst>
        </pc:picChg>
      </pc:sldChg>
      <pc:sldChg chg="addSp delSp modSp new mod ord">
        <pc:chgData name="Nicodemus Phaklides" userId="dbdc005b-b0bc-4bdb-b62f-b0326037ac42" providerId="ADAL" clId="{CFE04FEC-D8C7-40C3-9A14-C3BED50BB3A5}" dt="2022-04-13T04:40:42.739" v="924" actId="1076"/>
        <pc:sldMkLst>
          <pc:docMk/>
          <pc:sldMk cId="1962325260" sldId="275"/>
        </pc:sldMkLst>
        <pc:spChg chg="mod">
          <ac:chgData name="Nicodemus Phaklides" userId="dbdc005b-b0bc-4bdb-b62f-b0326037ac42" providerId="ADAL" clId="{CFE04FEC-D8C7-40C3-9A14-C3BED50BB3A5}" dt="2022-04-13T04:39:36.907" v="918" actId="20577"/>
          <ac:spMkLst>
            <pc:docMk/>
            <pc:sldMk cId="1962325260" sldId="275"/>
            <ac:spMk id="2" creationId="{C49B5B17-BEC7-474E-A9AA-8F78B74AE56A}"/>
          </ac:spMkLst>
        </pc:spChg>
        <pc:spChg chg="del">
          <ac:chgData name="Nicodemus Phaklides" userId="dbdc005b-b0bc-4bdb-b62f-b0326037ac42" providerId="ADAL" clId="{CFE04FEC-D8C7-40C3-9A14-C3BED50BB3A5}" dt="2022-04-13T04:39:30.524" v="893" actId="478"/>
          <ac:spMkLst>
            <pc:docMk/>
            <pc:sldMk cId="1962325260" sldId="275"/>
            <ac:spMk id="3" creationId="{08293669-D392-4BF9-B4CF-A8484BBB6CE1}"/>
          </ac:spMkLst>
        </pc:spChg>
        <pc:picChg chg="add mod">
          <ac:chgData name="Nicodemus Phaklides" userId="dbdc005b-b0bc-4bdb-b62f-b0326037ac42" providerId="ADAL" clId="{CFE04FEC-D8C7-40C3-9A14-C3BED50BB3A5}" dt="2022-04-13T04:40:42.739" v="924" actId="1076"/>
          <ac:picMkLst>
            <pc:docMk/>
            <pc:sldMk cId="1962325260" sldId="275"/>
            <ac:picMk id="4" creationId="{27983CEF-71FA-4A6A-A012-C2265416F961}"/>
          </ac:picMkLst>
        </pc:picChg>
      </pc:sldChg>
      <pc:sldChg chg="modSp new mod">
        <pc:chgData name="Nicodemus Phaklides" userId="dbdc005b-b0bc-4bdb-b62f-b0326037ac42" providerId="ADAL" clId="{CFE04FEC-D8C7-40C3-9A14-C3BED50BB3A5}" dt="2022-04-13T06:17:41.848" v="1305" actId="313"/>
        <pc:sldMkLst>
          <pc:docMk/>
          <pc:sldMk cId="1989249247" sldId="276"/>
        </pc:sldMkLst>
        <pc:spChg chg="mod">
          <ac:chgData name="Nicodemus Phaklides" userId="dbdc005b-b0bc-4bdb-b62f-b0326037ac42" providerId="ADAL" clId="{CFE04FEC-D8C7-40C3-9A14-C3BED50BB3A5}" dt="2022-04-13T06:17:41.848" v="1305" actId="313"/>
          <ac:spMkLst>
            <pc:docMk/>
            <pc:sldMk cId="1989249247" sldId="276"/>
            <ac:spMk id="2" creationId="{675398D4-44A1-41E6-9137-3231E95D0C41}"/>
          </ac:spMkLst>
        </pc:spChg>
      </pc:sldChg>
    </pc:docChg>
  </pc:docChgLst>
  <pc:docChgLst>
    <pc:chgData name="Nicodemus Phaklides" userId="dbdc005b-b0bc-4bdb-b62f-b0326037ac42" providerId="ADAL" clId="{02C6501E-0455-4AA7-A879-C540E6C2D4C9}"/>
    <pc:docChg chg="undo custSel addSld delSld modSld sldOrd">
      <pc:chgData name="Nicodemus Phaklides" userId="dbdc005b-b0bc-4bdb-b62f-b0326037ac42" providerId="ADAL" clId="{02C6501E-0455-4AA7-A879-C540E6C2D4C9}" dt="2022-04-01T22:48:25.111" v="898" actId="1076"/>
      <pc:docMkLst>
        <pc:docMk/>
      </pc:docMkLst>
      <pc:sldChg chg="addSp delSp modSp mod ord">
        <pc:chgData name="Nicodemus Phaklides" userId="dbdc005b-b0bc-4bdb-b62f-b0326037ac42" providerId="ADAL" clId="{02C6501E-0455-4AA7-A879-C540E6C2D4C9}" dt="2022-04-01T21:46:59.128" v="34" actId="1076"/>
        <pc:sldMkLst>
          <pc:docMk/>
          <pc:sldMk cId="3416996687" sldId="257"/>
        </pc:sldMkLst>
        <pc:spChg chg="mod">
          <ac:chgData name="Nicodemus Phaklides" userId="dbdc005b-b0bc-4bdb-b62f-b0326037ac42" providerId="ADAL" clId="{02C6501E-0455-4AA7-A879-C540E6C2D4C9}" dt="2022-04-01T21:46:59.128" v="34" actId="1076"/>
          <ac:spMkLst>
            <pc:docMk/>
            <pc:sldMk cId="3416996687" sldId="257"/>
            <ac:spMk id="219" creationId="{E2AAA7EC-7E16-4CBB-A06E-A88E8DFC70FE}"/>
          </ac:spMkLst>
        </pc:spChg>
        <pc:spChg chg="mod">
          <ac:chgData name="Nicodemus Phaklides" userId="dbdc005b-b0bc-4bdb-b62f-b0326037ac42" providerId="ADAL" clId="{02C6501E-0455-4AA7-A879-C540E6C2D4C9}" dt="2022-04-01T21:46:59.128" v="34" actId="1076"/>
          <ac:spMkLst>
            <pc:docMk/>
            <pc:sldMk cId="3416996687" sldId="257"/>
            <ac:spMk id="221" creationId="{566536F8-AFFB-4A9B-A8F7-ED6DCAF9DC10}"/>
          </ac:spMkLst>
        </pc:spChg>
        <pc:spChg chg="mod">
          <ac:chgData name="Nicodemus Phaklides" userId="dbdc005b-b0bc-4bdb-b62f-b0326037ac42" providerId="ADAL" clId="{02C6501E-0455-4AA7-A879-C540E6C2D4C9}" dt="2022-04-01T21:46:59.128" v="34" actId="1076"/>
          <ac:spMkLst>
            <pc:docMk/>
            <pc:sldMk cId="3416996687" sldId="257"/>
            <ac:spMk id="223" creationId="{17971EF2-8243-4CE7-AB0E-884BF15187BF}"/>
          </ac:spMkLst>
        </pc:spChg>
        <pc:spChg chg="mod">
          <ac:chgData name="Nicodemus Phaklides" userId="dbdc005b-b0bc-4bdb-b62f-b0326037ac42" providerId="ADAL" clId="{02C6501E-0455-4AA7-A879-C540E6C2D4C9}" dt="2022-04-01T21:46:59.128" v="34" actId="1076"/>
          <ac:spMkLst>
            <pc:docMk/>
            <pc:sldMk cId="3416996687" sldId="257"/>
            <ac:spMk id="224" creationId="{F423F645-E892-4062-B479-EEFE510EECEE}"/>
          </ac:spMkLst>
        </pc:spChg>
        <pc:spChg chg="mod">
          <ac:chgData name="Nicodemus Phaklides" userId="dbdc005b-b0bc-4bdb-b62f-b0326037ac42" providerId="ADAL" clId="{02C6501E-0455-4AA7-A879-C540E6C2D4C9}" dt="2022-04-01T21:46:59.128" v="34" actId="1076"/>
          <ac:spMkLst>
            <pc:docMk/>
            <pc:sldMk cId="3416996687" sldId="257"/>
            <ac:spMk id="225" creationId="{B9448D91-B32F-45F8-A0A3-5DFDDE5DD283}"/>
          </ac:spMkLst>
        </pc:spChg>
        <pc:spChg chg="mod">
          <ac:chgData name="Nicodemus Phaklides" userId="dbdc005b-b0bc-4bdb-b62f-b0326037ac42" providerId="ADAL" clId="{02C6501E-0455-4AA7-A879-C540E6C2D4C9}" dt="2022-04-01T21:46:59.128" v="34" actId="1076"/>
          <ac:spMkLst>
            <pc:docMk/>
            <pc:sldMk cId="3416996687" sldId="257"/>
            <ac:spMk id="234" creationId="{F7FBD54D-E0A8-43FF-A26C-0863A6B9A5E6}"/>
          </ac:spMkLst>
        </pc:spChg>
        <pc:spChg chg="del">
          <ac:chgData name="Nicodemus Phaklides" userId="dbdc005b-b0bc-4bdb-b62f-b0326037ac42" providerId="ADAL" clId="{02C6501E-0455-4AA7-A879-C540E6C2D4C9}" dt="2022-04-01T21:45:08.125" v="5" actId="478"/>
          <ac:spMkLst>
            <pc:docMk/>
            <pc:sldMk cId="3416996687" sldId="257"/>
            <ac:spMk id="249" creationId="{9A612C77-2993-4363-A47E-CC07279FF95D}"/>
          </ac:spMkLst>
        </pc:spChg>
        <pc:spChg chg="del">
          <ac:chgData name="Nicodemus Phaklides" userId="dbdc005b-b0bc-4bdb-b62f-b0326037ac42" providerId="ADAL" clId="{02C6501E-0455-4AA7-A879-C540E6C2D4C9}" dt="2022-04-01T21:45:08.782" v="6" actId="478"/>
          <ac:spMkLst>
            <pc:docMk/>
            <pc:sldMk cId="3416996687" sldId="257"/>
            <ac:spMk id="253" creationId="{5AA26CE8-A4CF-48F2-9E6D-BB3B5ABE6309}"/>
          </ac:spMkLst>
        </pc:spChg>
        <pc:grpChg chg="add mod">
          <ac:chgData name="Nicodemus Phaklides" userId="dbdc005b-b0bc-4bdb-b62f-b0326037ac42" providerId="ADAL" clId="{02C6501E-0455-4AA7-A879-C540E6C2D4C9}" dt="2022-04-01T21:46:59.128" v="34" actId="1076"/>
          <ac:grpSpMkLst>
            <pc:docMk/>
            <pc:sldMk cId="3416996687" sldId="257"/>
            <ac:grpSpMk id="4" creationId="{39371922-D3BE-44FE-A208-4DBE7BE0D68F}"/>
          </ac:grpSpMkLst>
        </pc:grpChg>
        <pc:grpChg chg="del">
          <ac:chgData name="Nicodemus Phaklides" userId="dbdc005b-b0bc-4bdb-b62f-b0326037ac42" providerId="ADAL" clId="{02C6501E-0455-4AA7-A879-C540E6C2D4C9}" dt="2022-04-01T21:45:06.549" v="4" actId="478"/>
          <ac:grpSpMkLst>
            <pc:docMk/>
            <pc:sldMk cId="3416996687" sldId="257"/>
            <ac:grpSpMk id="248" creationId="{6C4360CC-6F5F-4C5C-AFF1-0B57C5046176}"/>
          </ac:grpSpMkLst>
        </pc:grpChg>
        <pc:picChg chg="mod">
          <ac:chgData name="Nicodemus Phaklides" userId="dbdc005b-b0bc-4bdb-b62f-b0326037ac42" providerId="ADAL" clId="{02C6501E-0455-4AA7-A879-C540E6C2D4C9}" dt="2022-04-01T21:46:59.128" v="34" actId="1076"/>
          <ac:picMkLst>
            <pc:docMk/>
            <pc:sldMk cId="3416996687" sldId="257"/>
            <ac:picMk id="209" creationId="{08055146-E77A-4C62-8F6D-AFDB36000D65}"/>
          </ac:picMkLst>
        </pc:picChg>
        <pc:picChg chg="mod">
          <ac:chgData name="Nicodemus Phaklides" userId="dbdc005b-b0bc-4bdb-b62f-b0326037ac42" providerId="ADAL" clId="{02C6501E-0455-4AA7-A879-C540E6C2D4C9}" dt="2022-04-01T21:46:59.128" v="34" actId="1076"/>
          <ac:picMkLst>
            <pc:docMk/>
            <pc:sldMk cId="3416996687" sldId="257"/>
            <ac:picMk id="210" creationId="{032F0383-CB63-4D6A-9DBC-407AF27C0C51}"/>
          </ac:picMkLst>
        </pc:picChg>
        <pc:picChg chg="del">
          <ac:chgData name="Nicodemus Phaklides" userId="dbdc005b-b0bc-4bdb-b62f-b0326037ac42" providerId="ADAL" clId="{02C6501E-0455-4AA7-A879-C540E6C2D4C9}" dt="2022-04-01T21:46:45.276" v="33" actId="478"/>
          <ac:picMkLst>
            <pc:docMk/>
            <pc:sldMk cId="3416996687" sldId="257"/>
            <ac:picMk id="254" creationId="{454CC8B6-EA15-4454-BF7E-44820DA5BB9B}"/>
          </ac:picMkLst>
        </pc:picChg>
        <pc:cxnChg chg="mod">
          <ac:chgData name="Nicodemus Phaklides" userId="dbdc005b-b0bc-4bdb-b62f-b0326037ac42" providerId="ADAL" clId="{02C6501E-0455-4AA7-A879-C540E6C2D4C9}" dt="2022-04-01T21:46:59.128" v="34" actId="1076"/>
          <ac:cxnSpMkLst>
            <pc:docMk/>
            <pc:sldMk cId="3416996687" sldId="257"/>
            <ac:cxnSpMk id="216" creationId="{E7DED106-1EE4-4ABE-8522-C7E91ED26A32}"/>
          </ac:cxnSpMkLst>
        </pc:cxnChg>
        <pc:cxnChg chg="mod">
          <ac:chgData name="Nicodemus Phaklides" userId="dbdc005b-b0bc-4bdb-b62f-b0326037ac42" providerId="ADAL" clId="{02C6501E-0455-4AA7-A879-C540E6C2D4C9}" dt="2022-04-01T21:46:59.128" v="34" actId="1076"/>
          <ac:cxnSpMkLst>
            <pc:docMk/>
            <pc:sldMk cId="3416996687" sldId="257"/>
            <ac:cxnSpMk id="220" creationId="{2CB7758B-B2E4-40CB-9C29-98B752B1F844}"/>
          </ac:cxnSpMkLst>
        </pc:cxnChg>
        <pc:cxnChg chg="mod">
          <ac:chgData name="Nicodemus Phaklides" userId="dbdc005b-b0bc-4bdb-b62f-b0326037ac42" providerId="ADAL" clId="{02C6501E-0455-4AA7-A879-C540E6C2D4C9}" dt="2022-04-01T21:46:59.128" v="34" actId="1076"/>
          <ac:cxnSpMkLst>
            <pc:docMk/>
            <pc:sldMk cId="3416996687" sldId="257"/>
            <ac:cxnSpMk id="222" creationId="{4FB08241-C43D-4252-9A52-89597C56E34F}"/>
          </ac:cxnSpMkLst>
        </pc:cxnChg>
        <pc:cxnChg chg="mod">
          <ac:chgData name="Nicodemus Phaklides" userId="dbdc005b-b0bc-4bdb-b62f-b0326037ac42" providerId="ADAL" clId="{02C6501E-0455-4AA7-A879-C540E6C2D4C9}" dt="2022-04-01T21:46:59.128" v="34" actId="1076"/>
          <ac:cxnSpMkLst>
            <pc:docMk/>
            <pc:sldMk cId="3416996687" sldId="257"/>
            <ac:cxnSpMk id="228" creationId="{6B32BEA1-8AC6-4C91-8841-AE756AA268A5}"/>
          </ac:cxnSpMkLst>
        </pc:cxnChg>
        <pc:cxnChg chg="mod">
          <ac:chgData name="Nicodemus Phaklides" userId="dbdc005b-b0bc-4bdb-b62f-b0326037ac42" providerId="ADAL" clId="{02C6501E-0455-4AA7-A879-C540E6C2D4C9}" dt="2022-04-01T21:46:59.128" v="34" actId="1076"/>
          <ac:cxnSpMkLst>
            <pc:docMk/>
            <pc:sldMk cId="3416996687" sldId="257"/>
            <ac:cxnSpMk id="233" creationId="{EC779307-24D5-48D2-873D-D27CE4633E6B}"/>
          </ac:cxnSpMkLst>
        </pc:cxnChg>
      </pc:sldChg>
      <pc:sldChg chg="del">
        <pc:chgData name="Nicodemus Phaklides" userId="dbdc005b-b0bc-4bdb-b62f-b0326037ac42" providerId="ADAL" clId="{02C6501E-0455-4AA7-A879-C540E6C2D4C9}" dt="2022-04-01T21:44:53.302" v="0" actId="47"/>
        <pc:sldMkLst>
          <pc:docMk/>
          <pc:sldMk cId="1929183298" sldId="258"/>
        </pc:sldMkLst>
      </pc:sldChg>
      <pc:sldChg chg="del">
        <pc:chgData name="Nicodemus Phaklides" userId="dbdc005b-b0bc-4bdb-b62f-b0326037ac42" providerId="ADAL" clId="{02C6501E-0455-4AA7-A879-C540E6C2D4C9}" dt="2022-04-01T21:45:02.073" v="3" actId="47"/>
        <pc:sldMkLst>
          <pc:docMk/>
          <pc:sldMk cId="1706514890" sldId="259"/>
        </pc:sldMkLst>
      </pc:sldChg>
      <pc:sldChg chg="modSp add mod">
        <pc:chgData name="Nicodemus Phaklides" userId="dbdc005b-b0bc-4bdb-b62f-b0326037ac42" providerId="ADAL" clId="{02C6501E-0455-4AA7-A879-C540E6C2D4C9}" dt="2022-04-01T22:48:25.111" v="898" actId="1076"/>
        <pc:sldMkLst>
          <pc:docMk/>
          <pc:sldMk cId="2578122305" sldId="259"/>
        </pc:sldMkLst>
        <pc:spChg chg="mod">
          <ac:chgData name="Nicodemus Phaklides" userId="dbdc005b-b0bc-4bdb-b62f-b0326037ac42" providerId="ADAL" clId="{02C6501E-0455-4AA7-A879-C540E6C2D4C9}" dt="2022-04-01T22:48:01.511" v="887" actId="20577"/>
          <ac:spMkLst>
            <pc:docMk/>
            <pc:sldMk cId="2578122305" sldId="259"/>
            <ac:spMk id="2" creationId="{6DB4A18A-412F-9AE1-CBEF-1597C3AF9D22}"/>
          </ac:spMkLst>
        </pc:spChg>
        <pc:spChg chg="mod">
          <ac:chgData name="Nicodemus Phaklides" userId="dbdc005b-b0bc-4bdb-b62f-b0326037ac42" providerId="ADAL" clId="{02C6501E-0455-4AA7-A879-C540E6C2D4C9}" dt="2022-04-01T22:48:22.026" v="897" actId="1076"/>
          <ac:spMkLst>
            <pc:docMk/>
            <pc:sldMk cId="2578122305" sldId="259"/>
            <ac:spMk id="15" creationId="{EF24CE4A-D707-40E8-8732-B8E9BF77E5F6}"/>
          </ac:spMkLst>
        </pc:spChg>
        <pc:picChg chg="mod">
          <ac:chgData name="Nicodemus Phaklides" userId="dbdc005b-b0bc-4bdb-b62f-b0326037ac42" providerId="ADAL" clId="{02C6501E-0455-4AA7-A879-C540E6C2D4C9}" dt="2022-04-01T22:48:25.111" v="898" actId="1076"/>
          <ac:picMkLst>
            <pc:docMk/>
            <pc:sldMk cId="2578122305" sldId="259"/>
            <ac:picMk id="19" creationId="{4417BFA3-4B0E-46F6-BF38-B644BE810E91}"/>
          </ac:picMkLst>
        </pc:picChg>
        <pc:picChg chg="mod">
          <ac:chgData name="Nicodemus Phaklides" userId="dbdc005b-b0bc-4bdb-b62f-b0326037ac42" providerId="ADAL" clId="{02C6501E-0455-4AA7-A879-C540E6C2D4C9}" dt="2022-04-01T22:48:18.991" v="896" actId="1076"/>
          <ac:picMkLst>
            <pc:docMk/>
            <pc:sldMk cId="2578122305" sldId="259"/>
            <ac:picMk id="20" creationId="{D21A309D-0083-4E63-A2D7-7BCE4B39FEA0}"/>
          </ac:picMkLst>
        </pc:picChg>
      </pc:sldChg>
      <pc:sldChg chg="addSp delSp modSp mod ord">
        <pc:chgData name="Nicodemus Phaklides" userId="dbdc005b-b0bc-4bdb-b62f-b0326037ac42" providerId="ADAL" clId="{02C6501E-0455-4AA7-A879-C540E6C2D4C9}" dt="2022-04-01T22:07:56.950" v="562" actId="478"/>
        <pc:sldMkLst>
          <pc:docMk/>
          <pc:sldMk cId="186107948" sldId="261"/>
        </pc:sldMkLst>
        <pc:picChg chg="add del mod">
          <ac:chgData name="Nicodemus Phaklides" userId="dbdc005b-b0bc-4bdb-b62f-b0326037ac42" providerId="ADAL" clId="{02C6501E-0455-4AA7-A879-C540E6C2D4C9}" dt="2022-04-01T22:07:56.950" v="562" actId="478"/>
          <ac:picMkLst>
            <pc:docMk/>
            <pc:sldMk cId="186107948" sldId="261"/>
            <ac:picMk id="4" creationId="{DBE18001-E285-4023-8473-91C9608ABA36}"/>
          </ac:picMkLst>
        </pc:picChg>
        <pc:picChg chg="del">
          <ac:chgData name="Nicodemus Phaklides" userId="dbdc005b-b0bc-4bdb-b62f-b0326037ac42" providerId="ADAL" clId="{02C6501E-0455-4AA7-A879-C540E6C2D4C9}" dt="2022-04-01T21:58:16.740" v="63" actId="478"/>
          <ac:picMkLst>
            <pc:docMk/>
            <pc:sldMk cId="186107948" sldId="261"/>
            <ac:picMk id="5" creationId="{5BD68954-41EB-4B46-9B4D-BC03562167D5}"/>
          </ac:picMkLst>
        </pc:picChg>
        <pc:picChg chg="add mod">
          <ac:chgData name="Nicodemus Phaklides" userId="dbdc005b-b0bc-4bdb-b62f-b0326037ac42" providerId="ADAL" clId="{02C6501E-0455-4AA7-A879-C540E6C2D4C9}" dt="2022-04-01T21:59:37.271" v="74" actId="1076"/>
          <ac:picMkLst>
            <pc:docMk/>
            <pc:sldMk cId="186107948" sldId="261"/>
            <ac:picMk id="1026" creationId="{65CDE824-31F8-45C4-9228-74AC14327C83}"/>
          </ac:picMkLst>
        </pc:picChg>
      </pc:sldChg>
      <pc:sldChg chg="addSp delSp modSp mod ord">
        <pc:chgData name="Nicodemus Phaklides" userId="dbdc005b-b0bc-4bdb-b62f-b0326037ac42" providerId="ADAL" clId="{02C6501E-0455-4AA7-A879-C540E6C2D4C9}" dt="2022-04-01T21:46:26.107" v="32" actId="1038"/>
        <pc:sldMkLst>
          <pc:docMk/>
          <pc:sldMk cId="3508782501" sldId="262"/>
        </pc:sldMkLst>
        <pc:spChg chg="del mod">
          <ac:chgData name="Nicodemus Phaklides" userId="dbdc005b-b0bc-4bdb-b62f-b0326037ac42" providerId="ADAL" clId="{02C6501E-0455-4AA7-A879-C540E6C2D4C9}" dt="2022-04-01T21:45:59.349" v="23" actId="478"/>
          <ac:spMkLst>
            <pc:docMk/>
            <pc:sldMk cId="3508782501" sldId="262"/>
            <ac:spMk id="3" creationId="{2251D708-170B-40D9-B6B5-B8963BA71E96}"/>
          </ac:spMkLst>
        </pc:spChg>
        <pc:picChg chg="add mod">
          <ac:chgData name="Nicodemus Phaklides" userId="dbdc005b-b0bc-4bdb-b62f-b0326037ac42" providerId="ADAL" clId="{02C6501E-0455-4AA7-A879-C540E6C2D4C9}" dt="2022-04-01T21:46:26.107" v="32" actId="1038"/>
          <ac:picMkLst>
            <pc:docMk/>
            <pc:sldMk cId="3508782501" sldId="262"/>
            <ac:picMk id="4" creationId="{0D789B8E-4874-496C-BE20-50B3FAFB96E5}"/>
          </ac:picMkLst>
        </pc:picChg>
      </pc:sldChg>
      <pc:sldChg chg="addSp delSp modSp mod ord">
        <pc:chgData name="Nicodemus Phaklides" userId="dbdc005b-b0bc-4bdb-b62f-b0326037ac42" providerId="ADAL" clId="{02C6501E-0455-4AA7-A879-C540E6C2D4C9}" dt="2022-04-01T22:26:28.732" v="873" actId="20577"/>
        <pc:sldMkLst>
          <pc:docMk/>
          <pc:sldMk cId="77200203" sldId="263"/>
        </pc:sldMkLst>
        <pc:spChg chg="mod">
          <ac:chgData name="Nicodemus Phaklides" userId="dbdc005b-b0bc-4bdb-b62f-b0326037ac42" providerId="ADAL" clId="{02C6501E-0455-4AA7-A879-C540E6C2D4C9}" dt="2022-04-01T22:26:28.732" v="873" actId="20577"/>
          <ac:spMkLst>
            <pc:docMk/>
            <pc:sldMk cId="77200203" sldId="263"/>
            <ac:spMk id="8" creationId="{CCD1A397-0F6E-EE27-EF7E-5DA45F347280}"/>
          </ac:spMkLst>
        </pc:spChg>
        <pc:picChg chg="add del mod">
          <ac:chgData name="Nicodemus Phaklides" userId="dbdc005b-b0bc-4bdb-b62f-b0326037ac42" providerId="ADAL" clId="{02C6501E-0455-4AA7-A879-C540E6C2D4C9}" dt="2022-04-01T21:59:00.891" v="69" actId="478"/>
          <ac:picMkLst>
            <pc:docMk/>
            <pc:sldMk cId="77200203" sldId="263"/>
            <ac:picMk id="9" creationId="{B35C98DE-47FD-461B-B803-766A45888752}"/>
          </ac:picMkLst>
        </pc:picChg>
      </pc:sldChg>
      <pc:sldChg chg="addSp delSp modSp mod">
        <pc:chgData name="Nicodemus Phaklides" userId="dbdc005b-b0bc-4bdb-b62f-b0326037ac42" providerId="ADAL" clId="{02C6501E-0455-4AA7-A879-C540E6C2D4C9}" dt="2022-04-01T22:12:15.154" v="865" actId="20577"/>
        <pc:sldMkLst>
          <pc:docMk/>
          <pc:sldMk cId="553780075" sldId="264"/>
        </pc:sldMkLst>
        <pc:spChg chg="mod">
          <ac:chgData name="Nicodemus Phaklides" userId="dbdc005b-b0bc-4bdb-b62f-b0326037ac42" providerId="ADAL" clId="{02C6501E-0455-4AA7-A879-C540E6C2D4C9}" dt="2022-04-01T22:12:15.154" v="865" actId="20577"/>
          <ac:spMkLst>
            <pc:docMk/>
            <pc:sldMk cId="553780075" sldId="264"/>
            <ac:spMk id="9" creationId="{BC378E4A-B8D3-4870-A99C-CCD2724F27AE}"/>
          </ac:spMkLst>
        </pc:spChg>
        <pc:picChg chg="del">
          <ac:chgData name="Nicodemus Phaklides" userId="dbdc005b-b0bc-4bdb-b62f-b0326037ac42" providerId="ADAL" clId="{02C6501E-0455-4AA7-A879-C540E6C2D4C9}" dt="2022-04-01T22:00:16.720" v="111" actId="478"/>
          <ac:picMkLst>
            <pc:docMk/>
            <pc:sldMk cId="553780075" sldId="264"/>
            <ac:picMk id="5" creationId="{770513A2-09DE-44C9-87CE-B9B1DF26A751}"/>
          </ac:picMkLst>
        </pc:picChg>
        <pc:picChg chg="add mod">
          <ac:chgData name="Nicodemus Phaklides" userId="dbdc005b-b0bc-4bdb-b62f-b0326037ac42" providerId="ADAL" clId="{02C6501E-0455-4AA7-A879-C540E6C2D4C9}" dt="2022-04-01T22:01:48.735" v="317" actId="1076"/>
          <ac:picMkLst>
            <pc:docMk/>
            <pc:sldMk cId="553780075" sldId="264"/>
            <ac:picMk id="2050" creationId="{712C0745-963C-426D-99A9-38D0763A8FE3}"/>
          </ac:picMkLst>
        </pc:picChg>
        <pc:picChg chg="del">
          <ac:chgData name="Nicodemus Phaklides" userId="dbdc005b-b0bc-4bdb-b62f-b0326037ac42" providerId="ADAL" clId="{02C6501E-0455-4AA7-A879-C540E6C2D4C9}" dt="2022-04-01T21:59:50.490" v="75" actId="478"/>
          <ac:picMkLst>
            <pc:docMk/>
            <pc:sldMk cId="553780075" sldId="264"/>
            <ac:picMk id="3076" creationId="{D5A67F5F-6BF2-4759-9CB1-07703D20EB70}"/>
          </ac:picMkLst>
        </pc:picChg>
      </pc:sldChg>
      <pc:sldChg chg="del">
        <pc:chgData name="Nicodemus Phaklides" userId="dbdc005b-b0bc-4bdb-b62f-b0326037ac42" providerId="ADAL" clId="{02C6501E-0455-4AA7-A879-C540E6C2D4C9}" dt="2022-04-01T22:47:55.497" v="875" actId="47"/>
        <pc:sldMkLst>
          <pc:docMk/>
          <pc:sldMk cId="2099005114" sldId="265"/>
        </pc:sldMkLst>
      </pc:sldChg>
      <pc:sldChg chg="addSp delSp modSp mod">
        <pc:chgData name="Nicodemus Phaklides" userId="dbdc005b-b0bc-4bdb-b62f-b0326037ac42" providerId="ADAL" clId="{02C6501E-0455-4AA7-A879-C540E6C2D4C9}" dt="2022-04-01T22:07:44.419" v="561" actId="20577"/>
        <pc:sldMkLst>
          <pc:docMk/>
          <pc:sldMk cId="883275094" sldId="267"/>
        </pc:sldMkLst>
        <pc:spChg chg="mod">
          <ac:chgData name="Nicodemus Phaklides" userId="dbdc005b-b0bc-4bdb-b62f-b0326037ac42" providerId="ADAL" clId="{02C6501E-0455-4AA7-A879-C540E6C2D4C9}" dt="2022-04-01T22:07:44.419" v="561" actId="20577"/>
          <ac:spMkLst>
            <pc:docMk/>
            <pc:sldMk cId="883275094" sldId="267"/>
            <ac:spMk id="6" creationId="{0C29655F-58A6-491C-BC38-417D7D78D6A0}"/>
          </ac:spMkLst>
        </pc:spChg>
        <pc:spChg chg="del">
          <ac:chgData name="Nicodemus Phaklides" userId="dbdc005b-b0bc-4bdb-b62f-b0326037ac42" providerId="ADAL" clId="{02C6501E-0455-4AA7-A879-C540E6C2D4C9}" dt="2022-04-01T22:01:52.399" v="319" actId="478"/>
          <ac:spMkLst>
            <pc:docMk/>
            <pc:sldMk cId="883275094" sldId="267"/>
            <ac:spMk id="8" creationId="{656E940A-0A30-4AD3-AD90-254FC8295DB6}"/>
          </ac:spMkLst>
        </pc:spChg>
        <pc:spChg chg="mod">
          <ac:chgData name="Nicodemus Phaklides" userId="dbdc005b-b0bc-4bdb-b62f-b0326037ac42" providerId="ADAL" clId="{02C6501E-0455-4AA7-A879-C540E6C2D4C9}" dt="2022-04-01T22:02:12.606" v="323" actId="1076"/>
          <ac:spMkLst>
            <pc:docMk/>
            <pc:sldMk cId="883275094" sldId="267"/>
            <ac:spMk id="9" creationId="{60CD0B5E-5FC7-4E42-BDF2-F31666A6CE84}"/>
          </ac:spMkLst>
        </pc:spChg>
        <pc:picChg chg="add del mod">
          <ac:chgData name="Nicodemus Phaklides" userId="dbdc005b-b0bc-4bdb-b62f-b0326037ac42" providerId="ADAL" clId="{02C6501E-0455-4AA7-A879-C540E6C2D4C9}" dt="2022-04-01T22:02:55.229" v="327" actId="478"/>
          <ac:picMkLst>
            <pc:docMk/>
            <pc:sldMk cId="883275094" sldId="267"/>
            <ac:picMk id="4" creationId="{83AF45EF-4E35-46A3-8623-8ED74AAE9750}"/>
          </ac:picMkLst>
        </pc:picChg>
        <pc:picChg chg="del">
          <ac:chgData name="Nicodemus Phaklides" userId="dbdc005b-b0bc-4bdb-b62f-b0326037ac42" providerId="ADAL" clId="{02C6501E-0455-4AA7-A879-C540E6C2D4C9}" dt="2022-04-01T22:01:51.551" v="318" actId="478"/>
          <ac:picMkLst>
            <pc:docMk/>
            <pc:sldMk cId="883275094" sldId="267"/>
            <ac:picMk id="7" creationId="{2AF0B9B1-D4A3-410D-B861-2EF54FABC7D5}"/>
          </ac:picMkLst>
        </pc:picChg>
        <pc:picChg chg="add mod">
          <ac:chgData name="Nicodemus Phaklides" userId="dbdc005b-b0bc-4bdb-b62f-b0326037ac42" providerId="ADAL" clId="{02C6501E-0455-4AA7-A879-C540E6C2D4C9}" dt="2022-04-01T22:03:10.413" v="334" actId="14100"/>
          <ac:picMkLst>
            <pc:docMk/>
            <pc:sldMk cId="883275094" sldId="267"/>
            <ac:picMk id="10" creationId="{C76A0CFE-D86F-4A77-A000-FDA7970B6094}"/>
          </ac:picMkLst>
        </pc:picChg>
        <pc:picChg chg="mod">
          <ac:chgData name="Nicodemus Phaklides" userId="dbdc005b-b0bc-4bdb-b62f-b0326037ac42" providerId="ADAL" clId="{02C6501E-0455-4AA7-A879-C540E6C2D4C9}" dt="2022-04-01T22:02:12.606" v="323" actId="1076"/>
          <ac:picMkLst>
            <pc:docMk/>
            <pc:sldMk cId="883275094" sldId="267"/>
            <ac:picMk id="11" creationId="{156F065B-3969-4DC7-8D7B-6A313EDB4C44}"/>
          </ac:picMkLst>
        </pc:picChg>
        <pc:picChg chg="mod">
          <ac:chgData name="Nicodemus Phaklides" userId="dbdc005b-b0bc-4bdb-b62f-b0326037ac42" providerId="ADAL" clId="{02C6501E-0455-4AA7-A879-C540E6C2D4C9}" dt="2022-04-01T22:03:00.321" v="329" actId="1076"/>
          <ac:picMkLst>
            <pc:docMk/>
            <pc:sldMk cId="883275094" sldId="267"/>
            <ac:picMk id="2052" creationId="{E12C903C-A830-4BAE-875F-0EEFBA5FE679}"/>
          </ac:picMkLst>
        </pc:picChg>
      </pc:sldChg>
      <pc:sldChg chg="addSp modSp new mod">
        <pc:chgData name="Nicodemus Phaklides" userId="dbdc005b-b0bc-4bdb-b62f-b0326037ac42" providerId="ADAL" clId="{02C6501E-0455-4AA7-A879-C540E6C2D4C9}" dt="2022-04-01T22:13:20.185" v="866" actId="1076"/>
        <pc:sldMkLst>
          <pc:docMk/>
          <pc:sldMk cId="3549805802" sldId="268"/>
        </pc:sldMkLst>
        <pc:spChg chg="mod">
          <ac:chgData name="Nicodemus Phaklides" userId="dbdc005b-b0bc-4bdb-b62f-b0326037ac42" providerId="ADAL" clId="{02C6501E-0455-4AA7-A879-C540E6C2D4C9}" dt="2022-04-01T22:03:24.940" v="368" actId="20577"/>
          <ac:spMkLst>
            <pc:docMk/>
            <pc:sldMk cId="3549805802" sldId="268"/>
            <ac:spMk id="2" creationId="{95BC0A15-4FB1-4F6B-93D9-B213C7852683}"/>
          </ac:spMkLst>
        </pc:spChg>
        <pc:spChg chg="mod">
          <ac:chgData name="Nicodemus Phaklides" userId="dbdc005b-b0bc-4bdb-b62f-b0326037ac42" providerId="ADAL" clId="{02C6501E-0455-4AA7-A879-C540E6C2D4C9}" dt="2022-04-01T22:04:04.840" v="486" actId="20577"/>
          <ac:spMkLst>
            <pc:docMk/>
            <pc:sldMk cId="3549805802" sldId="268"/>
            <ac:spMk id="3" creationId="{9DF536EA-87E6-4F72-99CF-8472AF22CDD0}"/>
          </ac:spMkLst>
        </pc:spChg>
        <pc:picChg chg="add mod">
          <ac:chgData name="Nicodemus Phaklides" userId="dbdc005b-b0bc-4bdb-b62f-b0326037ac42" providerId="ADAL" clId="{02C6501E-0455-4AA7-A879-C540E6C2D4C9}" dt="2022-04-01T22:13:20.185" v="866" actId="1076"/>
          <ac:picMkLst>
            <pc:docMk/>
            <pc:sldMk cId="3549805802" sldId="268"/>
            <ac:picMk id="3074" creationId="{2F8AFF68-507B-4538-BAC9-AB6A83422D7C}"/>
          </ac:picMkLst>
        </pc:picChg>
        <pc:picChg chg="add mod">
          <ac:chgData name="Nicodemus Phaklides" userId="dbdc005b-b0bc-4bdb-b62f-b0326037ac42" providerId="ADAL" clId="{02C6501E-0455-4AA7-A879-C540E6C2D4C9}" dt="2022-04-01T22:13:20.185" v="866" actId="1076"/>
          <ac:picMkLst>
            <pc:docMk/>
            <pc:sldMk cId="3549805802" sldId="268"/>
            <ac:picMk id="3076" creationId="{385F4DE6-2019-4356-B9CF-618D5988F69F}"/>
          </ac:picMkLst>
        </pc:picChg>
      </pc:sldChg>
      <pc:sldChg chg="addSp delSp modSp new mod">
        <pc:chgData name="Nicodemus Phaklides" userId="dbdc005b-b0bc-4bdb-b62f-b0326037ac42" providerId="ADAL" clId="{02C6501E-0455-4AA7-A879-C540E6C2D4C9}" dt="2022-04-01T22:11:30.364" v="760" actId="20577"/>
        <pc:sldMkLst>
          <pc:docMk/>
          <pc:sldMk cId="2047153716" sldId="269"/>
        </pc:sldMkLst>
        <pc:spChg chg="mod">
          <ac:chgData name="Nicodemus Phaklides" userId="dbdc005b-b0bc-4bdb-b62f-b0326037ac42" providerId="ADAL" clId="{02C6501E-0455-4AA7-A879-C540E6C2D4C9}" dt="2022-04-01T22:08:01.358" v="574" actId="20577"/>
          <ac:spMkLst>
            <pc:docMk/>
            <pc:sldMk cId="2047153716" sldId="269"/>
            <ac:spMk id="2" creationId="{3B10DD28-2B62-4F71-BB2A-40D63EE81E96}"/>
          </ac:spMkLst>
        </pc:spChg>
        <pc:spChg chg="del mod">
          <ac:chgData name="Nicodemus Phaklides" userId="dbdc005b-b0bc-4bdb-b62f-b0326037ac42" providerId="ADAL" clId="{02C6501E-0455-4AA7-A879-C540E6C2D4C9}" dt="2022-04-01T22:08:45.770" v="611" actId="478"/>
          <ac:spMkLst>
            <pc:docMk/>
            <pc:sldMk cId="2047153716" sldId="269"/>
            <ac:spMk id="3" creationId="{BEFFC309-F8F8-470F-ADA1-351B2FCF89C9}"/>
          </ac:spMkLst>
        </pc:spChg>
        <pc:spChg chg="add del mod">
          <ac:chgData name="Nicodemus Phaklides" userId="dbdc005b-b0bc-4bdb-b62f-b0326037ac42" providerId="ADAL" clId="{02C6501E-0455-4AA7-A879-C540E6C2D4C9}" dt="2022-04-01T22:08:48.480" v="613" actId="478"/>
          <ac:spMkLst>
            <pc:docMk/>
            <pc:sldMk cId="2047153716" sldId="269"/>
            <ac:spMk id="6" creationId="{2021521B-02C2-483A-811C-612FFBD5A24A}"/>
          </ac:spMkLst>
        </pc:spChg>
        <pc:spChg chg="add mod">
          <ac:chgData name="Nicodemus Phaklides" userId="dbdc005b-b0bc-4bdb-b62f-b0326037ac42" providerId="ADAL" clId="{02C6501E-0455-4AA7-A879-C540E6C2D4C9}" dt="2022-04-01T22:11:30.364" v="760" actId="20577"/>
          <ac:spMkLst>
            <pc:docMk/>
            <pc:sldMk cId="2047153716" sldId="269"/>
            <ac:spMk id="7" creationId="{E0A0D4C7-E9DC-4B8C-BF96-653E20E0B9FA}"/>
          </ac:spMkLst>
        </pc:spChg>
        <pc:picChg chg="add mod modCrop">
          <ac:chgData name="Nicodemus Phaklides" userId="dbdc005b-b0bc-4bdb-b62f-b0326037ac42" providerId="ADAL" clId="{02C6501E-0455-4AA7-A879-C540E6C2D4C9}" dt="2022-04-01T22:10:24.671" v="681" actId="14100"/>
          <ac:picMkLst>
            <pc:docMk/>
            <pc:sldMk cId="2047153716" sldId="269"/>
            <ac:picMk id="4" creationId="{0F58CDE4-A004-4FF9-8698-3D1725F3FCBF}"/>
          </ac:picMkLst>
        </pc:picChg>
        <pc:picChg chg="add del mod">
          <ac:chgData name="Nicodemus Phaklides" userId="dbdc005b-b0bc-4bdb-b62f-b0326037ac42" providerId="ADAL" clId="{02C6501E-0455-4AA7-A879-C540E6C2D4C9}" dt="2022-04-01T22:11:07.506" v="684" actId="478"/>
          <ac:picMkLst>
            <pc:docMk/>
            <pc:sldMk cId="2047153716" sldId="269"/>
            <ac:picMk id="9" creationId="{830B7056-D1C1-491D-B60A-3A123D2C4C11}"/>
          </ac:picMkLst>
        </pc:picChg>
        <pc:picChg chg="add mod">
          <ac:chgData name="Nicodemus Phaklides" userId="dbdc005b-b0bc-4bdb-b62f-b0326037ac42" providerId="ADAL" clId="{02C6501E-0455-4AA7-A879-C540E6C2D4C9}" dt="2022-04-01T22:10:14.312" v="679" actId="1076"/>
          <ac:picMkLst>
            <pc:docMk/>
            <pc:sldMk cId="2047153716" sldId="269"/>
            <ac:picMk id="4098" creationId="{57ABCAE4-70D5-48C7-A473-4945C26CC23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94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39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66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57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91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38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346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88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171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68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27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09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38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42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0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77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95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60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2513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26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66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87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Seven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9446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Seven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4994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770668"/>
            <a:ext cx="10993549" cy="510517"/>
          </a:xfrm>
        </p:spPr>
        <p:txBody>
          <a:bodyPr>
            <a:noAutofit/>
          </a:bodyPr>
          <a:lstStyle/>
          <a:p>
            <a:r>
              <a:rPr lang="en-US" sz="4000" b="1" dirty="0">
                <a:ea typeface="Calibri Light"/>
                <a:cs typeface="Calibri Light"/>
              </a:rPr>
              <a:t>ERAU ASCEND! Spring 2022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445" y="3210884"/>
            <a:ext cx="2183362" cy="27898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1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Calibri"/>
                <a:cs typeface="Calibri"/>
              </a:rPr>
              <a:t>Team MEMBERS</a:t>
            </a:r>
          </a:p>
          <a:p>
            <a:r>
              <a:rPr lang="en-US" sz="1200" dirty="0">
                <a:solidFill>
                  <a:schemeClr val="bg1"/>
                </a:solidFill>
                <a:ea typeface="Calibri"/>
                <a:cs typeface="Calibri"/>
              </a:rPr>
              <a:t>NICODEMUS PHAKLIDES (EE)</a:t>
            </a:r>
          </a:p>
          <a:p>
            <a:r>
              <a:rPr lang="en-US" sz="1200" dirty="0">
                <a:solidFill>
                  <a:schemeClr val="bg1"/>
                </a:solidFill>
                <a:ea typeface="Calibri"/>
                <a:cs typeface="Calibri"/>
              </a:rPr>
              <a:t>ZACHARY HOWE (AS)</a:t>
            </a:r>
          </a:p>
          <a:p>
            <a:r>
              <a:rPr lang="en-US" sz="1200" dirty="0" err="1">
                <a:solidFill>
                  <a:schemeClr val="bg1"/>
                </a:solidFill>
                <a:ea typeface="Calibri"/>
                <a:cs typeface="Calibri"/>
              </a:rPr>
              <a:t>Somaralyz</a:t>
            </a:r>
            <a:r>
              <a:rPr lang="en-US" sz="1200" dirty="0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Calibri"/>
                <a:cs typeface="Calibri"/>
              </a:rPr>
              <a:t>grullon</a:t>
            </a:r>
            <a:r>
              <a:rPr lang="en-US" sz="1200" dirty="0">
                <a:solidFill>
                  <a:schemeClr val="bg1"/>
                </a:solidFill>
                <a:ea typeface="Calibri"/>
                <a:cs typeface="Calibri"/>
              </a:rPr>
              <a:t> (ME)</a:t>
            </a:r>
          </a:p>
          <a:p>
            <a:r>
              <a:rPr lang="en-US" sz="1200" dirty="0">
                <a:solidFill>
                  <a:schemeClr val="bg1"/>
                </a:solidFill>
                <a:ea typeface="Calibri"/>
                <a:cs typeface="Calibri"/>
              </a:rPr>
              <a:t>ISSAC JUAN (ME)</a:t>
            </a:r>
          </a:p>
          <a:p>
            <a:r>
              <a:rPr lang="en-US" sz="1200" dirty="0">
                <a:solidFill>
                  <a:schemeClr val="bg1"/>
                </a:solidFill>
                <a:ea typeface="Calibri"/>
                <a:cs typeface="Calibri"/>
              </a:rPr>
              <a:t>MICHAEL LAUBER (AE)</a:t>
            </a:r>
          </a:p>
          <a:p>
            <a:r>
              <a:rPr lang="en-US" sz="1200" dirty="0">
                <a:solidFill>
                  <a:schemeClr val="bg1"/>
                </a:solidFill>
                <a:ea typeface="Calibri"/>
                <a:cs typeface="Calibri"/>
              </a:rPr>
              <a:t>JULIAN TURNER (ME)</a:t>
            </a:r>
          </a:p>
          <a:p>
            <a:endParaRPr lang="en-US" sz="1200" dirty="0">
              <a:solidFill>
                <a:schemeClr val="bg1"/>
              </a:solidFill>
              <a:ea typeface="Calibri"/>
              <a:cs typeface="Calibri"/>
            </a:endParaRPr>
          </a:p>
          <a:p>
            <a:endParaRPr lang="en-US" sz="1200" dirty="0">
              <a:solidFill>
                <a:schemeClr val="bg1"/>
              </a:solidFill>
              <a:ea typeface="Calibri"/>
              <a:cs typeface="Calibri"/>
            </a:endParaRPr>
          </a:p>
          <a:p>
            <a:endParaRPr lang="en-US" sz="12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5" name="Picture 4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9013903D-1E35-4723-B29D-8F26EB7C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21" y="1201202"/>
            <a:ext cx="826713" cy="826713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55E0FA55-14F9-48EB-9BD2-705DB91A3D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6" b="5797"/>
          <a:stretch/>
        </p:blipFill>
        <p:spPr>
          <a:xfrm>
            <a:off x="6599977" y="1237109"/>
            <a:ext cx="4807390" cy="4763641"/>
          </a:xfrm>
          <a:prstGeom prst="ellipse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9AD448EE-BC54-7C8F-50FC-6E39F9DFA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232" y="1281185"/>
            <a:ext cx="1381573" cy="1736839"/>
          </a:xfrm>
          <a:prstGeom prst="rect">
            <a:avLst/>
          </a:prstGeom>
        </p:spPr>
      </p:pic>
      <p:pic>
        <p:nvPicPr>
          <p:cNvPr id="1026" name="Picture 2" descr="ASU/NASA Space Grant">
            <a:extLst>
              <a:ext uri="{FF2B5EF4-FFF2-40B4-BE49-F238E27FC236}">
                <a16:creationId xmlns:a16="http://schemas.microsoft.com/office/drawing/2014/main" id="{B262B500-4137-47EB-A5EF-1CE909105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335" y="1199351"/>
            <a:ext cx="1728312" cy="174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ergraduate Research Institute | Embry-Riddle Aeronautical University -  Hazy Library">
            <a:extLst>
              <a:ext uri="{FF2B5EF4-FFF2-40B4-BE49-F238E27FC236}">
                <a16:creationId xmlns:a16="http://schemas.microsoft.com/office/drawing/2014/main" id="{8F80BFAA-DAAD-4FBC-A50E-3EEE0F2C9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0" y="2116247"/>
            <a:ext cx="826713" cy="82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76AD9917-B7FE-5135-AE42-D1DC8B9CF1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8" t="4815" r="4802" b="7773"/>
          <a:stretch/>
        </p:blipFill>
        <p:spPr>
          <a:xfrm>
            <a:off x="4412645" y="1474045"/>
            <a:ext cx="2057230" cy="110774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06FBA6D-305C-41B3-859C-C7F08495F136}"/>
              </a:ext>
            </a:extLst>
          </p:cNvPr>
          <p:cNvSpPr txBox="1">
            <a:spLocks/>
          </p:cNvSpPr>
          <p:nvPr/>
        </p:nvSpPr>
        <p:spPr>
          <a:xfrm>
            <a:off x="3216029" y="3210884"/>
            <a:ext cx="2713992" cy="29827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srgbClr val="45CBE8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/>
                <a:ea typeface="Calibri"/>
                <a:cs typeface="Calibri"/>
              </a:rPr>
              <a:t>MENTORS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Calibri"/>
                <a:cs typeface="Calibri"/>
              </a:rPr>
              <a:t>DR. DOUGLAS ISENBERG (ME)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Calibri"/>
                <a:cs typeface="Calibri"/>
              </a:rPr>
              <a:t>DR. YABIN LIAO (AE)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sz="12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Calibri"/>
              <a:cs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srgbClr val="45CBE8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/>
                <a:ea typeface="Calibri"/>
                <a:cs typeface="Calibri"/>
              </a:rPr>
              <a:t>SPECIAL THANKS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Calibri"/>
                <a:cs typeface="Calibri"/>
              </a:rPr>
              <a:t>Arizona NEAR SPACE Research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Calibri"/>
                <a:cs typeface="Calibri"/>
              </a:rPr>
              <a:t>Arizona Space Grant Consortium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Calibri"/>
                <a:cs typeface="Calibri"/>
              </a:rPr>
              <a:t>UNDERGRADUATE RESEARCH INSTITUDE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sz="12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Calibri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Calibri"/>
                <a:cs typeface="Calibri"/>
              </a:rPr>
              <a:t>DR. ANNE BOETTCHER (URI)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Calibri"/>
                <a:cs typeface="Calibri"/>
              </a:rPr>
              <a:t>Dr. Ahmed I. </a:t>
            </a:r>
            <a:r>
              <a:rPr kumimoji="0" lang="en-US" sz="1200" b="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Calibri"/>
                <a:cs typeface="Calibri"/>
              </a:rPr>
              <a:t>Sulyman</a:t>
            </a:r>
            <a:r>
              <a:rPr kumimoji="0" lang="en-US" sz="1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Calibri"/>
                <a:cs typeface="Calibri"/>
              </a:rPr>
              <a:t> (CESE)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Calibri"/>
                <a:cs typeface="Calibri"/>
              </a:rPr>
              <a:t>PAUL KAUP (STEM+C)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sz="12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Calibri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sz="12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Calibri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sz="12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Calibri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sz="12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8269D-11E2-45A2-96A9-238BE920D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SECOND PAYLOAD</a:t>
            </a:r>
          </a:p>
        </p:txBody>
      </p:sp>
      <p:pic>
        <p:nvPicPr>
          <p:cNvPr id="5" name="Content Placeholder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B277D9C-1B3A-4AF9-A61B-75BA07009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337" y="1920228"/>
            <a:ext cx="4940174" cy="493777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A76CA6-64A7-4911-AE1C-BF926A86D13F}"/>
              </a:ext>
            </a:extLst>
          </p:cNvPr>
          <p:cNvSpPr txBox="1"/>
          <p:nvPr/>
        </p:nvSpPr>
        <p:spPr>
          <a:xfrm>
            <a:off x="434938" y="1890444"/>
            <a:ext cx="605669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Constructed a second payload in the week after launch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2.4GHz Video Streaming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900MHz Telemetry Link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Test ground station thoroughly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F8FC4F0-4E2D-4463-9C27-E477BE120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842" r="25784" b="14060"/>
          <a:stretch/>
        </p:blipFill>
        <p:spPr bwMode="auto">
          <a:xfrm>
            <a:off x="1460643" y="3931496"/>
            <a:ext cx="2799348" cy="249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734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398D4-44A1-41E6-9137-3231E95D0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C79EE9-1D45-4CF2-BFB4-9917E1D16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86" y="2089192"/>
            <a:ext cx="5625614" cy="421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78DAF8-F7A4-4A8C-9817-A038436DD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89191"/>
            <a:ext cx="5623660" cy="421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49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4A18A-412F-9AE1-CBEF-1597C3AF9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2464E395-9D2C-4A51-ABD7-4525035D6A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6" b="5797"/>
          <a:stretch/>
        </p:blipFill>
        <p:spPr>
          <a:xfrm>
            <a:off x="10520504" y="687637"/>
            <a:ext cx="1037763" cy="1028319"/>
          </a:xfrm>
          <a:prstGeom prst="ellipse">
            <a:avLst/>
          </a:prstGeom>
        </p:spPr>
      </p:pic>
      <p:pic>
        <p:nvPicPr>
          <p:cNvPr id="19" name="Picture 2" descr="[video-to-gif output image]">
            <a:extLst>
              <a:ext uri="{FF2B5EF4-FFF2-40B4-BE49-F238E27FC236}">
                <a16:creationId xmlns:a16="http://schemas.microsoft.com/office/drawing/2014/main" id="{4417BFA3-4B0E-46F6-BF38-B644BE810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904" y="2541990"/>
            <a:ext cx="6092375" cy="343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122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8D1C8-939D-CF86-8B91-D50AC439D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Mission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6EC7B-48D9-1527-673F-77DD19523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17" y="1828800"/>
            <a:ext cx="9006429" cy="11934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/>
              </a:rPr>
              <a:t>Our high-altitude balloon payload will live stream video and data over three radio systems</a:t>
            </a:r>
          </a:p>
          <a:p>
            <a:endParaRPr lang="en-US" dirty="0">
              <a:cs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371922-D3BE-44FE-A208-4DBE7BE0D68F}"/>
              </a:ext>
            </a:extLst>
          </p:cNvPr>
          <p:cNvGrpSpPr/>
          <p:nvPr/>
        </p:nvGrpSpPr>
        <p:grpSpPr>
          <a:xfrm>
            <a:off x="2305587" y="2752544"/>
            <a:ext cx="6426121" cy="3979865"/>
            <a:chOff x="295119" y="2557732"/>
            <a:chExt cx="6426121" cy="3979865"/>
          </a:xfrm>
        </p:grpSpPr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6B32BEA1-8AC6-4C91-8841-AE756AA268A5}"/>
                </a:ext>
              </a:extLst>
            </p:cNvPr>
            <p:cNvCxnSpPr>
              <a:cxnSpLocks/>
            </p:cNvCxnSpPr>
            <p:nvPr/>
          </p:nvCxnSpPr>
          <p:spPr>
            <a:xfrm>
              <a:off x="456280" y="6050603"/>
              <a:ext cx="6264960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9" name="Picture 2">
              <a:extLst>
                <a:ext uri="{FF2B5EF4-FFF2-40B4-BE49-F238E27FC236}">
                  <a16:creationId xmlns:a16="http://schemas.microsoft.com/office/drawing/2014/main" id="{08055146-E77A-4C62-8F6D-AFDB36000D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562" b="90656" l="27940" r="72394">
                          <a14:foregroundMark x1="62302" y1="5562" x2="57715" y2="7008"/>
                          <a14:foregroundMark x1="59299" y1="90656" x2="59299" y2="88877"/>
                          <a14:backgroundMark x1="67473" y1="10679" x2="65555" y2="16796"/>
                          <a14:backgroundMark x1="49541" y1="8899" x2="47957" y2="10679"/>
                          <a14:backgroundMark x1="54212" y1="76529" x2="53878" y2="75083"/>
                          <a14:backgroundMark x1="54962" y1="78643" x2="54962" y2="78643"/>
                          <a14:backgroundMark x1="54962" y1="78643" x2="54962" y2="78643"/>
                          <a14:backgroundMark x1="69892" y1="39600" x2="63720" y2="49055"/>
                          <a14:backgroundMark x1="65054" y1="38932" x2="63386" y2="44271"/>
                          <a14:backgroundMark x1="63970" y1="38932" x2="62886" y2="418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41" t="-559" r="21957" b="3355"/>
            <a:stretch/>
          </p:blipFill>
          <p:spPr bwMode="auto">
            <a:xfrm flipH="1">
              <a:off x="558893" y="4003647"/>
              <a:ext cx="1778121" cy="2334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" name="Picture 20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032F0383-CB63-4D6A-9DBC-407AF27C0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537" b="89646" l="26389" r="69697">
                          <a14:foregroundMark x1="28157" y1="71935" x2="29040" y2="68392"/>
                          <a14:foregroundMark x1="29798" y1="67847" x2="26641" y2="73025"/>
                          <a14:foregroundMark x1="34848" y1="81471" x2="30934" y2="68937"/>
                          <a14:foregroundMark x1="33586" y1="74114" x2="36742" y2="72480"/>
                          <a14:foregroundMark x1="35606" y1="75204" x2="31305" y2="64945"/>
                          <a14:foregroundMark x1="32197" y1="66213" x2="36995" y2="70027"/>
                          <a14:foregroundMark x1="37247" y1="70027" x2="41540" y2="86104"/>
                          <a14:foregroundMark x1="41540" y1="86104" x2="36490" y2="77657"/>
                          <a14:foregroundMark x1="36490" y1="77657" x2="44444" y2="85014"/>
                          <a14:foregroundMark x1="43813" y1="83924" x2="43056" y2="76022"/>
                          <a14:foregroundMark x1="42803" y1="79292" x2="38258" y2="76022"/>
                          <a14:foregroundMark x1="39394" y1="85559" x2="35101" y2="77112"/>
                          <a14:foregroundMark x1="35354" y1="79292" x2="34091" y2="84469"/>
                          <a14:foregroundMark x1="33838" y1="81744" x2="38258" y2="87193"/>
                          <a14:foregroundMark x1="38258" y1="87193" x2="32702" y2="79292"/>
                          <a14:foregroundMark x1="32702" y1="82834" x2="36742" y2="87466"/>
                          <a14:foregroundMark x1="35859" y1="86104" x2="31439" y2="80926"/>
                          <a14:foregroundMark x1="32702" y1="81744" x2="39394" y2="88011"/>
                          <a14:foregroundMark x1="39394" y1="88011" x2="42045" y2="85559"/>
                          <a14:foregroundMark x1="42045" y1="85559" x2="37500" y2="87466"/>
                          <a14:foregroundMark x1="29040" y1="69482" x2="31944" y2="66213"/>
                          <a14:foregroundMark x1="28788" y1="69482" x2="30556" y2="64305"/>
                          <a14:foregroundMark x1="28283" y1="66757" x2="26389" y2="71390"/>
                          <a14:foregroundMark x1="30808" y1="67302" x2="31095" y2="64945"/>
                          <a14:foregroundMark x1="27652" y1="71935" x2="32702" y2="75204"/>
                          <a14:foregroundMark x1="32702" y1="75749" x2="27904" y2="73025"/>
                          <a14:foregroundMark x1="29293" y1="75204" x2="32449" y2="76022"/>
                          <a14:foregroundMark x1="46591" y1="77657" x2="48611" y2="80926"/>
                          <a14:foregroundMark x1="64268" y1="50136" x2="68308" y2="41417"/>
                          <a14:foregroundMark x1="68813" y1="41417" x2="69697" y2="40327"/>
                          <a14:foregroundMark x1="36490" y1="49046" x2="37753" y2="44414"/>
                          <a14:backgroundMark x1="27146" y1="62125" x2="30051" y2="63215"/>
                          <a14:backgroundMark x1="31439" y1="61035" x2="29293" y2="61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97" r="27118"/>
            <a:stretch/>
          </p:blipFill>
          <p:spPr>
            <a:xfrm>
              <a:off x="4534561" y="2557732"/>
              <a:ext cx="1778121" cy="1742535"/>
            </a:xfrm>
            <a:prstGeom prst="rect">
              <a:avLst/>
            </a:prstGeom>
          </p:spPr>
        </p:pic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E7DED106-1EE4-4ABE-8522-C7E91ED26A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17612" y="3650844"/>
              <a:ext cx="2613771" cy="649423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Content Placeholder 2">
              <a:extLst>
                <a:ext uri="{FF2B5EF4-FFF2-40B4-BE49-F238E27FC236}">
                  <a16:creationId xmlns:a16="http://schemas.microsoft.com/office/drawing/2014/main" id="{E2AAA7EC-7E16-4CBB-A06E-A88E8DFC70FE}"/>
                </a:ext>
              </a:extLst>
            </p:cNvPr>
            <p:cNvSpPr txBox="1">
              <a:spLocks/>
            </p:cNvSpPr>
            <p:nvPr/>
          </p:nvSpPr>
          <p:spPr>
            <a:xfrm rot="20782245">
              <a:off x="2122819" y="3681964"/>
              <a:ext cx="2305667" cy="3001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600"/>
                </a:spcAft>
                <a:buClr>
                  <a:srgbClr val="4590B8"/>
                </a:buClr>
                <a:buSzPct val="92000"/>
                <a:buFont typeface="Wingdings 2" panose="05020102010507070707" pitchFamily="18" charset="2"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Calibri"/>
                </a:rPr>
                <a:t>2.4 GHz Video Stream</a:t>
              </a:r>
            </a:p>
          </p:txBody>
        </p:sp>
        <p:cxnSp>
          <p:nvCxnSpPr>
            <p:cNvPr id="220" name="Straight Arrow Connector 219">
              <a:extLst>
                <a:ext uri="{FF2B5EF4-FFF2-40B4-BE49-F238E27FC236}">
                  <a16:creationId xmlns:a16="http://schemas.microsoft.com/office/drawing/2014/main" id="{2CB7758B-B2E4-40CB-9C29-98B752B1F8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5709" y="3924799"/>
              <a:ext cx="2613771" cy="649423"/>
            </a:xfrm>
            <a:prstGeom prst="straightConnector1">
              <a:avLst/>
            </a:prstGeom>
            <a:ln w="38100">
              <a:solidFill>
                <a:schemeClr val="accent6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Content Placeholder 2">
              <a:extLst>
                <a:ext uri="{FF2B5EF4-FFF2-40B4-BE49-F238E27FC236}">
                  <a16:creationId xmlns:a16="http://schemas.microsoft.com/office/drawing/2014/main" id="{566536F8-AFFB-4A9B-A8F7-ED6DCAF9DC10}"/>
                </a:ext>
              </a:extLst>
            </p:cNvPr>
            <p:cNvSpPr txBox="1">
              <a:spLocks/>
            </p:cNvSpPr>
            <p:nvPr/>
          </p:nvSpPr>
          <p:spPr>
            <a:xfrm rot="20782245">
              <a:off x="2240916" y="3955919"/>
              <a:ext cx="2305667" cy="3001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600"/>
                </a:spcAft>
                <a:buClr>
                  <a:srgbClr val="4590B8"/>
                </a:buClr>
                <a:buSzPct val="92000"/>
                <a:buFont typeface="Wingdings 2" panose="05020102010507070707" pitchFamily="18" charset="2"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2955F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Calibri"/>
                </a:rPr>
                <a:t>1.3 GHz Video Stream</a:t>
              </a:r>
            </a:p>
          </p:txBody>
        </p:sp>
        <p:cxnSp>
          <p:nvCxnSpPr>
            <p:cNvPr id="222" name="Straight Arrow Connector 221">
              <a:extLst>
                <a:ext uri="{FF2B5EF4-FFF2-40B4-BE49-F238E27FC236}">
                  <a16:creationId xmlns:a16="http://schemas.microsoft.com/office/drawing/2014/main" id="{4FB08241-C43D-4252-9A52-89597C56E3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34704" y="4202825"/>
              <a:ext cx="2613771" cy="649423"/>
            </a:xfrm>
            <a:prstGeom prst="straightConnector1">
              <a:avLst/>
            </a:prstGeom>
            <a:ln w="38100">
              <a:solidFill>
                <a:schemeClr val="accent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Content Placeholder 2">
              <a:extLst>
                <a:ext uri="{FF2B5EF4-FFF2-40B4-BE49-F238E27FC236}">
                  <a16:creationId xmlns:a16="http://schemas.microsoft.com/office/drawing/2014/main" id="{17971EF2-8243-4CE7-AB0E-884BF15187BF}"/>
                </a:ext>
              </a:extLst>
            </p:cNvPr>
            <p:cNvSpPr txBox="1">
              <a:spLocks/>
            </p:cNvSpPr>
            <p:nvPr/>
          </p:nvSpPr>
          <p:spPr>
            <a:xfrm rot="20782245">
              <a:off x="2339911" y="4233945"/>
              <a:ext cx="2305667" cy="3001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600"/>
                </a:spcAft>
                <a:buClr>
                  <a:srgbClr val="4590B8"/>
                </a:buClr>
                <a:buSzPct val="92000"/>
                <a:buFont typeface="Wingdings 2" panose="05020102010507070707" pitchFamily="18" charset="2"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590B8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Calibri"/>
                </a:rPr>
                <a:t>900 MHz Telemetry Link</a:t>
              </a:r>
            </a:p>
          </p:txBody>
        </p:sp>
        <p:sp>
          <p:nvSpPr>
            <p:cNvPr id="224" name="Content Placeholder 2">
              <a:extLst>
                <a:ext uri="{FF2B5EF4-FFF2-40B4-BE49-F238E27FC236}">
                  <a16:creationId xmlns:a16="http://schemas.microsoft.com/office/drawing/2014/main" id="{F423F645-E892-4062-B479-EEFE510EECEE}"/>
                </a:ext>
              </a:extLst>
            </p:cNvPr>
            <p:cNvSpPr txBox="1">
              <a:spLocks/>
            </p:cNvSpPr>
            <p:nvPr/>
          </p:nvSpPr>
          <p:spPr>
            <a:xfrm>
              <a:off x="295119" y="6237477"/>
              <a:ext cx="2305667" cy="3001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600"/>
                </a:spcAft>
                <a:buClr>
                  <a:srgbClr val="4590B8"/>
                </a:buClr>
                <a:buSzPct val="92000"/>
                <a:buFont typeface="Wingdings 2" panose="05020102010507070707" pitchFamily="18" charset="2"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Calibri"/>
                </a:rPr>
                <a:t>Tracking Antenna</a:t>
              </a:r>
            </a:p>
          </p:txBody>
        </p:sp>
        <p:sp>
          <p:nvSpPr>
            <p:cNvPr id="225" name="Content Placeholder 2">
              <a:extLst>
                <a:ext uri="{FF2B5EF4-FFF2-40B4-BE49-F238E27FC236}">
                  <a16:creationId xmlns:a16="http://schemas.microsoft.com/office/drawing/2014/main" id="{B9448D91-B32F-45F8-A0A3-5DFDDE5DD283}"/>
                </a:ext>
              </a:extLst>
            </p:cNvPr>
            <p:cNvSpPr txBox="1">
              <a:spLocks/>
            </p:cNvSpPr>
            <p:nvPr/>
          </p:nvSpPr>
          <p:spPr>
            <a:xfrm>
              <a:off x="4377242" y="4111747"/>
              <a:ext cx="2305667" cy="3001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600"/>
                </a:spcAft>
                <a:buClr>
                  <a:srgbClr val="4590B8"/>
                </a:buClr>
                <a:buSzPct val="92000"/>
                <a:buFont typeface="Wingdings 2" panose="05020102010507070707" pitchFamily="18" charset="2"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Calibri"/>
                </a:rPr>
                <a:t>Balloon Payload</a:t>
              </a:r>
            </a:p>
          </p:txBody>
        </p:sp>
        <p:cxnSp>
          <p:nvCxnSpPr>
            <p:cNvPr id="233" name="Straight Arrow Connector 232">
              <a:extLst>
                <a:ext uri="{FF2B5EF4-FFF2-40B4-BE49-F238E27FC236}">
                  <a16:creationId xmlns:a16="http://schemas.microsoft.com/office/drawing/2014/main" id="{EC779307-24D5-48D2-873D-D27CE4633E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4260" y="4659549"/>
              <a:ext cx="0" cy="124514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Content Placeholder 2">
              <a:extLst>
                <a:ext uri="{FF2B5EF4-FFF2-40B4-BE49-F238E27FC236}">
                  <a16:creationId xmlns:a16="http://schemas.microsoft.com/office/drawing/2014/main" id="{F7FBD54D-E0A8-43FF-A26C-0863A6B9A5E6}"/>
                </a:ext>
              </a:extLst>
            </p:cNvPr>
            <p:cNvSpPr txBox="1">
              <a:spLocks/>
            </p:cNvSpPr>
            <p:nvPr/>
          </p:nvSpPr>
          <p:spPr>
            <a:xfrm>
              <a:off x="4415573" y="4287159"/>
              <a:ext cx="2305667" cy="3001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600"/>
                </a:spcAft>
                <a:buClr>
                  <a:srgbClr val="4590B8"/>
                </a:buClr>
                <a:buSzPct val="92000"/>
                <a:buFont typeface="Wingdings 2" panose="05020102010507070707" pitchFamily="18" charset="2"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Calibri"/>
                </a:rPr>
                <a:t>Up to100,000 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6996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B5B17-BEC7-474E-A9AA-8F78B74AE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 STREAMING EXPERIMENT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983CEF-71FA-4A6A-A012-C2265416F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2" y="2035646"/>
            <a:ext cx="11985775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25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8E17-A2F4-4F1C-8939-978E2B0BA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1E0212D-9613-46E1-A640-93D855624A1B}"/>
              </a:ext>
            </a:extLst>
          </p:cNvPr>
          <p:cNvCxnSpPr/>
          <p:nvPr/>
        </p:nvCxnSpPr>
        <p:spPr>
          <a:xfrm>
            <a:off x="5509847" y="5222630"/>
            <a:ext cx="2579076" cy="17794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4AAB347-8098-4F42-8E6C-8E93184F5CED}"/>
              </a:ext>
            </a:extLst>
          </p:cNvPr>
          <p:cNvSpPr txBox="1"/>
          <p:nvPr/>
        </p:nvSpPr>
        <p:spPr>
          <a:xfrm>
            <a:off x="454324" y="2076899"/>
            <a:ext cx="6390096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Made of Foam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Wrapped in thin vinyl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Central spine keeps payload rigid and sturdy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CDE824-31F8-45C4-9228-74AC14327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9" t="6093" r="12707" b="11434"/>
          <a:stretch/>
        </p:blipFill>
        <p:spPr bwMode="auto">
          <a:xfrm>
            <a:off x="6612746" y="2388964"/>
            <a:ext cx="4421025" cy="415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114097-AEF6-49D4-AC1E-03D215982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5" t="-390" r="15632"/>
          <a:stretch/>
        </p:blipFill>
        <p:spPr>
          <a:xfrm>
            <a:off x="3457215" y="4152854"/>
            <a:ext cx="3026577" cy="239027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FFDC6A0-1444-4F16-9815-469A3AAE7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3" y="4152854"/>
            <a:ext cx="3188135" cy="239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07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C7AEF9-D939-4D4F-B815-16F802593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671" y="2029721"/>
            <a:ext cx="5150973" cy="40181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2A3B00-52E4-04BF-79C3-BF32F3085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ELECTRONIC INTEGRATION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C29655F-58A6-491C-BC38-417D7D78D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4758080"/>
            <a:ext cx="6355741" cy="17087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dirty="0">
                <a:cs typeface="Calibri"/>
              </a:rPr>
              <a:t>I</a:t>
            </a:r>
            <a:r>
              <a:rPr lang="en-US" baseline="30000" dirty="0">
                <a:cs typeface="Calibri"/>
              </a:rPr>
              <a:t>2</a:t>
            </a:r>
            <a:r>
              <a:rPr lang="en-US" dirty="0">
                <a:cs typeface="Calibri"/>
              </a:rPr>
              <a:t>C Voltage, current, and temperature analytics on all peripherals</a:t>
            </a:r>
          </a:p>
          <a:p>
            <a:pPr lvl="2"/>
            <a:r>
              <a:rPr lang="en-US" dirty="0">
                <a:cs typeface="Calibri"/>
              </a:rPr>
              <a:t>2x - ADS7828 I</a:t>
            </a:r>
            <a:r>
              <a:rPr lang="en-US" baseline="30000" dirty="0">
                <a:cs typeface="Calibri"/>
              </a:rPr>
              <a:t>2</a:t>
            </a:r>
            <a:r>
              <a:rPr lang="en-US" dirty="0">
                <a:cs typeface="Calibri"/>
              </a:rPr>
              <a:t>C  8 Channel 12 bit ADC</a:t>
            </a:r>
          </a:p>
          <a:p>
            <a:pPr lvl="2"/>
            <a:r>
              <a:rPr lang="en-US" dirty="0">
                <a:cs typeface="Calibri"/>
              </a:rPr>
              <a:t>4x - INA225A Current Monitor</a:t>
            </a:r>
          </a:p>
          <a:p>
            <a:pPr lvl="2"/>
            <a:r>
              <a:rPr lang="en-US" dirty="0">
                <a:cs typeface="Calibri"/>
              </a:rPr>
              <a:t>4x - LM75A I</a:t>
            </a:r>
            <a:r>
              <a:rPr lang="en-US" baseline="30000" dirty="0">
                <a:cs typeface="Calibri"/>
              </a:rPr>
              <a:t>2</a:t>
            </a:r>
            <a:r>
              <a:rPr lang="en-US" dirty="0">
                <a:cs typeface="Calibri"/>
              </a:rPr>
              <a:t>C Digital Temperature Sensor</a:t>
            </a:r>
          </a:p>
          <a:p>
            <a:pPr lvl="2"/>
            <a:r>
              <a:rPr lang="en-US" dirty="0">
                <a:cs typeface="Calibri"/>
              </a:rPr>
              <a:t>1x – TCA9534A I</a:t>
            </a:r>
            <a:r>
              <a:rPr lang="en-US" baseline="30000" dirty="0">
                <a:cs typeface="Calibri"/>
              </a:rPr>
              <a:t>2</a:t>
            </a:r>
            <a:r>
              <a:rPr lang="en-US" dirty="0">
                <a:cs typeface="Calibri"/>
              </a:rPr>
              <a:t>C 8 Channel I/O Expander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12C903C-A830-4BAE-875F-0EEFBA5FE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6" t="26371" r="47995" b="14609"/>
          <a:stretch/>
        </p:blipFill>
        <p:spPr bwMode="auto">
          <a:xfrm>
            <a:off x="4555556" y="2100345"/>
            <a:ext cx="2053399" cy="262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6A0CFE-D86F-4A77-A000-FDA7970B60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56" t="5608" r="6832" b="2863"/>
          <a:stretch/>
        </p:blipFill>
        <p:spPr>
          <a:xfrm>
            <a:off x="430284" y="2114420"/>
            <a:ext cx="1930011" cy="262916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E4B17F61-8E83-4713-A7E3-5F27DD387E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8" t="2743" r="30773" b="11871"/>
          <a:stretch/>
        </p:blipFill>
        <p:spPr>
          <a:xfrm>
            <a:off x="2469011" y="1868448"/>
            <a:ext cx="1977829" cy="288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75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F58B2-87DF-42F9-B2FB-FD760DC70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GROUND STATION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378E4A-B8D3-4870-A99C-CCD2724F27AE}"/>
              </a:ext>
            </a:extLst>
          </p:cNvPr>
          <p:cNvSpPr txBox="1"/>
          <p:nvPr/>
        </p:nvSpPr>
        <p:spPr>
          <a:xfrm>
            <a:off x="434938" y="1890444"/>
            <a:ext cx="6056696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Ground Station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2.4GHz Open HD Video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900MHz MAVLINK Telemetry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Azimuth: NEMA 17 Stepper Motor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Elevation: 46kg-cm Servo Motor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Arduino interfaces with </a:t>
            </a:r>
            <a:r>
              <a:rPr lang="en-US" sz="2400" dirty="0" err="1"/>
              <a:t>MissionPlanner</a:t>
            </a:r>
            <a:r>
              <a:rPr lang="en-US" sz="2400" dirty="0"/>
              <a:t> for pointing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2C0745-963C-426D-99A9-38D0763A8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287" y="1992302"/>
            <a:ext cx="3385854" cy="451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780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A4EBC-4D6D-4F5D-A1DA-217CB2C8E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28702-4D22-488F-AFEE-F905E40EF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18358"/>
            <a:ext cx="11029615" cy="1610641"/>
          </a:xfrm>
        </p:spPr>
        <p:txBody>
          <a:bodyPr/>
          <a:lstStyle/>
          <a:p>
            <a:r>
              <a:rPr lang="en-US" dirty="0"/>
              <a:t>Booted for 3 minutes and died, rebooted and died after1.5 minutes </a:t>
            </a:r>
          </a:p>
          <a:p>
            <a:pPr lvl="1"/>
            <a:r>
              <a:rPr lang="en-US" dirty="0"/>
              <a:t>All communications silent, boards off at takeoff</a:t>
            </a:r>
          </a:p>
          <a:p>
            <a:pPr marL="305435" indent="-305435"/>
            <a:r>
              <a:rPr lang="en-US"/>
              <a:t>Entire payload sheared apart before recovery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A7BE4-BF6A-4354-B586-A9322B357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53" y="3646662"/>
            <a:ext cx="3569984" cy="265460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5D7140E-FF36-46AE-B0ED-2A6D2318B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944" y="3646662"/>
            <a:ext cx="3540700" cy="265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0A6E5DD-15B8-4B07-B28B-47AD4A43D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551" y="3242262"/>
            <a:ext cx="4080087" cy="305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112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0CC2F-50C0-4106-A76F-79187FC3E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FORENSICS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FF69190-3BCF-4B07-BC12-38B595FD2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82" y="2171327"/>
            <a:ext cx="5587918" cy="41909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DAD28A-316D-4C9F-BF78-BC87C37E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499" y="2171326"/>
            <a:ext cx="5690096" cy="426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84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580AB-691F-4FCB-A2C7-A5CEA09F0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FORENSICS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24D8790-A606-4CBD-A0EC-8EE820085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5" t="8317" r="15182" b="15643"/>
          <a:stretch/>
        </p:blipFill>
        <p:spPr bwMode="auto">
          <a:xfrm>
            <a:off x="1359528" y="2342643"/>
            <a:ext cx="3742099" cy="35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58C2E91-CDAF-41E8-922F-41C65F85D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768" y="2342643"/>
            <a:ext cx="4775631" cy="35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14793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edc9740-c7eb-4fd4-8784-2ef5075ee9ae">
      <UserInfo>
        <DisplayName>Boettcher, Anne</DisplayName>
        <AccountId>19</AccountId>
        <AccountType/>
      </UserInfo>
      <UserInfo>
        <DisplayName>Phaklides, Nicodemus O.</DisplayName>
        <AccountId>10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F89803D1F7544D8F2A79358A285F17" ma:contentTypeVersion="10" ma:contentTypeDescription="Create a new document." ma:contentTypeScope="" ma:versionID="0e61cfdfb0e11fe9e8839554638aa58a">
  <xsd:schema xmlns:xsd="http://www.w3.org/2001/XMLSchema" xmlns:xs="http://www.w3.org/2001/XMLSchema" xmlns:p="http://schemas.microsoft.com/office/2006/metadata/properties" xmlns:ns2="c57ad793-b743-40cb-bbda-a19fccd44db2" xmlns:ns3="fedc9740-c7eb-4fd4-8784-2ef5075ee9ae" targetNamespace="http://schemas.microsoft.com/office/2006/metadata/properties" ma:root="true" ma:fieldsID="51ebbd80629f42dc12561c0553a69d43" ns2:_="" ns3:_="">
    <xsd:import namespace="c57ad793-b743-40cb-bbda-a19fccd44db2"/>
    <xsd:import namespace="fedc9740-c7eb-4fd4-8784-2ef5075ee9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7ad793-b743-40cb-bbda-a19fccd44d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dc9740-c7eb-4fd4-8784-2ef5075ee9a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F3A176-8A54-4D34-B105-A5D71C85EE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85F007-695E-41D2-84E4-FD56F7704E7A}">
  <ds:schemaRefs>
    <ds:schemaRef ds:uri="http://schemas.microsoft.com/office/2006/metadata/properties"/>
    <ds:schemaRef ds:uri="http://schemas.microsoft.com/office/infopath/2007/PartnerControls"/>
    <ds:schemaRef ds:uri="fedc9740-c7eb-4fd4-8784-2ef5075ee9ae"/>
  </ds:schemaRefs>
</ds:datastoreItem>
</file>

<file path=customXml/itemProps3.xml><?xml version="1.0" encoding="utf-8"?>
<ds:datastoreItem xmlns:ds="http://schemas.openxmlformats.org/officeDocument/2006/customXml" ds:itemID="{839C7E91-9EA1-43CA-B7B9-D6EDA81ED90D}">
  <ds:schemaRefs>
    <ds:schemaRef ds:uri="c57ad793-b743-40cb-bbda-a19fccd44db2"/>
    <ds:schemaRef ds:uri="fedc9740-c7eb-4fd4-8784-2ef5075ee9a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456</TotalTime>
  <Words>270</Words>
  <Application>Microsoft Office PowerPoint</Application>
  <PresentationFormat>Widescreen</PresentationFormat>
  <Paragraphs>63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Gill Sans MT</vt:lpstr>
      <vt:lpstr>Wingdings 2</vt:lpstr>
      <vt:lpstr>Dividend</vt:lpstr>
      <vt:lpstr>Dividend</vt:lpstr>
      <vt:lpstr>ERAU ASCEND! Spring 2022</vt:lpstr>
      <vt:lpstr>Mission OVERVIEW</vt:lpstr>
      <vt:lpstr>LIVE STREAMING EXPERIMENT</vt:lpstr>
      <vt:lpstr>STRUCTURE</vt:lpstr>
      <vt:lpstr>ELECTRONIC INTEGRATION</vt:lpstr>
      <vt:lpstr>GROUND STATION</vt:lpstr>
      <vt:lpstr>FLIGHT</vt:lpstr>
      <vt:lpstr>FLIGHT FORENSICS</vt:lpstr>
      <vt:lpstr>FLIGHT FORENSICS</vt:lpstr>
      <vt:lpstr>THE SECOND PAYLOAD</vt:lpstr>
      <vt:lpstr>Testing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</dc:title>
  <dc:creator/>
  <cp:lastModifiedBy>Nicodemus Phaklides</cp:lastModifiedBy>
  <cp:revision>95</cp:revision>
  <dcterms:created xsi:type="dcterms:W3CDTF">2022-03-24T01:43:11Z</dcterms:created>
  <dcterms:modified xsi:type="dcterms:W3CDTF">2022-04-14T21:41:03Z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0x01010075F89803D1F7544D8F2A79358A285F17</vt:lpwstr>
  </property>
  <property fmtid="{D5CDD505-2E9C-101B-9397-08002B2CF9AE}" pid="3" name="Order">
    <vt:r8>542600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</Properties>
</file>